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35"/>
  </p:notesMasterIdLst>
  <p:sldIdLst>
    <p:sldId id="256" r:id="rId2"/>
    <p:sldId id="325" r:id="rId3"/>
    <p:sldId id="338" r:id="rId4"/>
    <p:sldId id="291" r:id="rId5"/>
    <p:sldId id="309" r:id="rId6"/>
    <p:sldId id="310" r:id="rId7"/>
    <p:sldId id="311" r:id="rId8"/>
    <p:sldId id="312" r:id="rId9"/>
    <p:sldId id="339" r:id="rId10"/>
    <p:sldId id="326" r:id="rId11"/>
    <p:sldId id="327" r:id="rId12"/>
    <p:sldId id="328" r:id="rId13"/>
    <p:sldId id="331" r:id="rId14"/>
    <p:sldId id="330" r:id="rId15"/>
    <p:sldId id="321" r:id="rId16"/>
    <p:sldId id="261" r:id="rId17"/>
    <p:sldId id="283" r:id="rId18"/>
    <p:sldId id="341" r:id="rId19"/>
    <p:sldId id="265" r:id="rId20"/>
    <p:sldId id="342" r:id="rId21"/>
    <p:sldId id="266" r:id="rId22"/>
    <p:sldId id="278" r:id="rId23"/>
    <p:sldId id="285" r:id="rId24"/>
    <p:sldId id="332" r:id="rId25"/>
    <p:sldId id="334" r:id="rId26"/>
    <p:sldId id="343" r:id="rId27"/>
    <p:sldId id="335" r:id="rId28"/>
    <p:sldId id="323" r:id="rId29"/>
    <p:sldId id="264" r:id="rId30"/>
    <p:sldId id="267" r:id="rId31"/>
    <p:sldId id="269" r:id="rId32"/>
    <p:sldId id="274" r:id="rId33"/>
    <p:sldId id="275"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Helvetica" panose="020B0604020202020204" pitchFamily="34" charset="0"/>
      <p:regular r:id="rId40"/>
      <p:bold r:id="rId41"/>
      <p:italic r:id="rId42"/>
      <p:boldItalic r:id="rId43"/>
    </p:embeddedFont>
    <p:embeddedFont>
      <p:font typeface="Wingdings 2" panose="05020102010507070707" pitchFamily="18" charset="2"/>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9348" autoAdjust="0"/>
  </p:normalViewPr>
  <p:slideViewPr>
    <p:cSldViewPr snapToGrid="0">
      <p:cViewPr varScale="1">
        <p:scale>
          <a:sx n="134" d="100"/>
          <a:sy n="134" d="100"/>
        </p:scale>
        <p:origin x="954" y="120"/>
      </p:cViewPr>
      <p:guideLst>
        <p:guide pos="2880"/>
        <p:guide orient="horz" pos="1620"/>
      </p:guideLst>
    </p:cSldViewPr>
  </p:slideViewPr>
  <p:notesTextViewPr>
    <p:cViewPr>
      <p:scale>
        <a:sx n="100" d="100"/>
        <a:sy n="100" d="100"/>
      </p:scale>
      <p:origin x="0" y="0"/>
    </p:cViewPr>
  </p:notesTextViewPr>
  <p:sorterViewPr>
    <p:cViewPr>
      <p:scale>
        <a:sx n="80" d="100"/>
        <a:sy n="80" d="100"/>
      </p:scale>
      <p:origin x="0" y="28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06104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vatican.va/content/francesco/en/apost_constitutions/documents/papa-francesco_costituzione-ap_20180915_episcopalis-communio.html%23_edn27" TargetMode="External"/><Relationship Id="rId3" Type="http://schemas.openxmlformats.org/officeDocument/2006/relationships/hyperlink" Target="https://www.vatican.va/content/francesco/en/apost_constitutions/documents/papa-francesco_costituzione-ap_20180915_episcopalis-communio.html%23_edn23" TargetMode="External"/><Relationship Id="rId7" Type="http://schemas.openxmlformats.org/officeDocument/2006/relationships/hyperlink" Target="https://www.vatican.va/content/francesco/en/apost_constitutions/documents/papa-francesco_costituzione-ap_20180915_episcopalis-communio.html%23_edn26" TargetMode="External"/><Relationship Id="rId12" Type="http://schemas.openxmlformats.org/officeDocument/2006/relationships/hyperlink" Target="https://www.vatican.va/content/francesco/en/apost_constitutions/documents/papa-francesco_costituzione-ap_20180915_episcopalis-communio.html%23_edn31"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2.vatican.va/content/john-paul-ii/en.html" TargetMode="External"/><Relationship Id="rId11" Type="http://schemas.openxmlformats.org/officeDocument/2006/relationships/hyperlink" Target="https://www.vatican.va/content/francesco/en/apost_constitutions/documents/papa-francesco_costituzione-ap_20180915_episcopalis-communio.html%23_edn30" TargetMode="External"/><Relationship Id="rId5" Type="http://schemas.openxmlformats.org/officeDocument/2006/relationships/hyperlink" Target="https://www.vatican.va/content/francesco/en/apost_constitutions/documents/papa-francesco_costituzione-ap_20180915_episcopalis-communio.html%23_edn25" TargetMode="External"/><Relationship Id="rId10" Type="http://schemas.openxmlformats.org/officeDocument/2006/relationships/hyperlink" Target="https://www.vatican.va/content/francesco/en/apost_constitutions/documents/papa-francesco_costituzione-ap_20180915_episcopalis-communio.html%23_edn29" TargetMode="External"/><Relationship Id="rId4" Type="http://schemas.openxmlformats.org/officeDocument/2006/relationships/hyperlink" Target="https://www.vatican.va/content/francesco/en/apost_constitutions/documents/papa-francesco_costituzione-ap_20180915_episcopalis-communio.html%23_edn24" TargetMode="External"/><Relationship Id="rId9" Type="http://schemas.openxmlformats.org/officeDocument/2006/relationships/hyperlink" Target="https://www.vatican.va/content/francesco/en/apost_constitutions/documents/papa-francesco_costituzione-ap_20180915_episcopalis-communio.html%23_edn28"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0074a6779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e0074a6779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e0bd60ad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e0bd60ad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e00a417bae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e00a417bae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e00a417bae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e00a417bae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ea4ee34a0f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ea4ee34a0f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e0074a6779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e0074a6779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853d14c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e853d14c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e00a417bae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e00a417bae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e00a417ba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e00a417ba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a:t>http://www.vatican.va/content/</a:t>
            </a:r>
            <a:r>
              <a:rPr lang="en-US" dirty="0" err="1"/>
              <a:t>francesco</a:t>
            </a:r>
            <a:r>
              <a:rPr lang="en-US" dirty="0"/>
              <a:t>/en/apost_constitutions/documents/papa-francesco_costituzione-ap_20180915_episcopalis-communio.html</a:t>
            </a:r>
          </a:p>
        </p:txBody>
      </p:sp>
      <p:sp>
        <p:nvSpPr>
          <p:cNvPr id="4" name="Espace réservé du numéro de diapositive 3"/>
          <p:cNvSpPr>
            <a:spLocks noGrp="1"/>
          </p:cNvSpPr>
          <p:nvPr>
            <p:ph type="sldNum" sz="quarter" idx="10"/>
          </p:nvPr>
        </p:nvSpPr>
        <p:spPr>
          <a:xfrm>
            <a:off x="3884093" y="8684699"/>
            <a:ext cx="2972327" cy="457852"/>
          </a:xfrm>
          <a:prstGeom prst="rect">
            <a:avLst/>
          </a:prstGeom>
        </p:spPr>
        <p:txBody>
          <a:bodyPr lIns="86530" tIns="43265" rIns="86530" bIns="43265"/>
          <a:lstStyle/>
          <a:p>
            <a:pPr>
              <a:defRPr/>
            </a:pPr>
            <a:fld id="{E3338E92-252F-4EE8-8275-A5AF66CBD7F6}" type="slidenum">
              <a:rPr lang="fr-FR" altLang="en-US" smtClean="0"/>
              <a:pPr>
                <a:defRPr/>
              </a:pPr>
              <a:t>25</a:t>
            </a:fld>
            <a:endParaRPr lang="fr-FR" altLang="en-US"/>
          </a:p>
        </p:txBody>
      </p:sp>
    </p:spTree>
    <p:extLst>
      <p:ext uri="{BB962C8B-B14F-4D97-AF65-F5344CB8AC3E}">
        <p14:creationId xmlns:p14="http://schemas.microsoft.com/office/powerpoint/2010/main" val="4012910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00a417ba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00a417ba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8067"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noProof="0" dirty="0"/>
              <a:t>http://</a:t>
            </a:r>
            <a:r>
              <a:rPr lang="en-GB" altLang="en-US" noProof="0" dirty="0" err="1"/>
              <a:t>www.vatican.va</a:t>
            </a:r>
            <a:r>
              <a:rPr lang="en-GB" altLang="en-US" noProof="0" dirty="0"/>
              <a:t>/content/</a:t>
            </a:r>
            <a:r>
              <a:rPr lang="en-GB" altLang="en-US" noProof="0" dirty="0" err="1"/>
              <a:t>francesco</a:t>
            </a:r>
            <a:r>
              <a:rPr lang="en-GB" altLang="en-US" noProof="0" dirty="0"/>
              <a:t>/en/speeches/2015/</a:t>
            </a:r>
            <a:r>
              <a:rPr lang="en-GB" altLang="en-US" noProof="0" dirty="0" err="1"/>
              <a:t>october</a:t>
            </a:r>
            <a:r>
              <a:rPr lang="en-GB" altLang="en-US" noProof="0" dirty="0"/>
              <a:t>/documents/papa-francesco_20151017_50-anniversario-sinodo.html</a:t>
            </a:r>
          </a:p>
          <a:p>
            <a:r>
              <a:rPr lang="en-GB" kern="1200" noProof="0" dirty="0">
                <a:solidFill>
                  <a:schemeClr val="tx1"/>
                </a:solidFill>
                <a:latin typeface="+mn-lt"/>
                <a:ea typeface="+mn-ea"/>
                <a:cs typeface="+mn-cs"/>
              </a:rPr>
              <a:t>We must continue along this path. The world in which we live, and which we are called to love and serve, even with its contradictions, demands that the Church strengthen cooperation in all areas of her mission. It is precisely this path of </a:t>
            </a:r>
            <a:r>
              <a:rPr lang="en-GB" i="1" kern="1200" noProof="0" dirty="0">
                <a:solidFill>
                  <a:schemeClr val="tx1"/>
                </a:solidFill>
                <a:latin typeface="+mn-lt"/>
                <a:ea typeface="+mn-ea"/>
                <a:cs typeface="+mn-cs"/>
              </a:rPr>
              <a:t>synodality</a:t>
            </a:r>
            <a:r>
              <a:rPr lang="en-GB" i="0" kern="1200" noProof="0" dirty="0">
                <a:solidFill>
                  <a:schemeClr val="tx1"/>
                </a:solidFill>
                <a:latin typeface="+mn-lt"/>
                <a:ea typeface="+mn-ea"/>
                <a:cs typeface="+mn-cs"/>
              </a:rPr>
              <a:t> which God expects of the Church of the third millennium.</a:t>
            </a:r>
            <a:r>
              <a:rPr lang="en-GB" i="0" kern="1200" baseline="0" noProof="0" dirty="0">
                <a:solidFill>
                  <a:schemeClr val="tx1"/>
                </a:solidFill>
                <a:latin typeface="+mn-lt"/>
                <a:ea typeface="+mn-ea"/>
                <a:cs typeface="+mn-cs"/>
              </a:rPr>
              <a:t> </a:t>
            </a:r>
            <a:r>
              <a:rPr lang="en-GB" sz="1100" b="0" i="0" u="none" strike="noStrike" kern="1200" cap="none" baseline="0" noProof="0" dirty="0">
                <a:solidFill>
                  <a:schemeClr val="tx1"/>
                </a:solidFill>
                <a:latin typeface="Arial"/>
                <a:ea typeface="Arial"/>
                <a:cs typeface="Arial"/>
                <a:sym typeface="Arial"/>
              </a:rPr>
              <a:t>(Pope Francis, Address at the Commemoration of the 50</a:t>
            </a:r>
            <a:r>
              <a:rPr lang="en-GB" sz="1100" b="0" i="0" u="none" strike="noStrike" kern="1200" cap="none" baseline="30000" noProof="0" dirty="0">
                <a:solidFill>
                  <a:schemeClr val="tx1"/>
                </a:solidFill>
                <a:latin typeface="Arial"/>
                <a:ea typeface="Arial"/>
                <a:cs typeface="Arial"/>
                <a:sym typeface="Arial"/>
              </a:rPr>
              <a:t>th</a:t>
            </a:r>
            <a:r>
              <a:rPr lang="en-GB" sz="1100" b="0" i="0" u="none" strike="noStrike" kern="1200" cap="none" baseline="0" noProof="0" dirty="0">
                <a:solidFill>
                  <a:schemeClr val="tx1"/>
                </a:solidFill>
                <a:latin typeface="Arial"/>
                <a:ea typeface="Arial"/>
                <a:cs typeface="Arial"/>
                <a:sym typeface="Arial"/>
              </a:rPr>
              <a:t> Anniversary of the Institution of the Synod of Bishops)</a:t>
            </a:r>
            <a:r>
              <a:rPr lang="en-GB" sz="1100" b="0" i="0" u="none" strike="noStrike" kern="1200" cap="none" noProof="0" dirty="0">
                <a:solidFill>
                  <a:schemeClr val="tx1"/>
                </a:solidFill>
                <a:latin typeface="Arial"/>
                <a:ea typeface="Arial"/>
                <a:cs typeface="Arial"/>
                <a:sym typeface="Arial"/>
              </a:rPr>
              <a:t> </a:t>
            </a:r>
            <a:r>
              <a:rPr lang="en-GB" kern="1200" noProof="0" dirty="0">
                <a:solidFill>
                  <a:schemeClr val="tx1"/>
                </a:solidFill>
                <a:latin typeface="+mn-lt"/>
                <a:ea typeface="+mn-ea"/>
                <a:cs typeface="+mn-cs"/>
              </a:rPr>
              <a:t>* * *</a:t>
            </a:r>
          </a:p>
          <a:p>
            <a:r>
              <a:rPr lang="en-US" sz="1100" dirty="0"/>
              <a:t>“What the Lord is asking of us is already in some sense present in the very word </a:t>
            </a:r>
            <a:r>
              <a:rPr lang="en-US" sz="1100" b="1" dirty="0"/>
              <a:t>“Synod.” Journeying together </a:t>
            </a:r>
            <a:r>
              <a:rPr lang="mr-IN" sz="1100" dirty="0"/>
              <a:t>–</a:t>
            </a:r>
            <a:r>
              <a:rPr lang="en-US" sz="1100" dirty="0"/>
              <a:t> laity, pastors, the Bishop of Rome </a:t>
            </a:r>
            <a:r>
              <a:rPr lang="mr-IN" sz="1100" dirty="0"/>
              <a:t>–</a:t>
            </a:r>
            <a:r>
              <a:rPr lang="en-US" sz="1100" dirty="0"/>
              <a:t> is an </a:t>
            </a:r>
            <a:r>
              <a:rPr lang="en-US" sz="1100" b="1" dirty="0"/>
              <a:t>easy concept to put into words, but not so easy to put into practice</a:t>
            </a:r>
            <a:r>
              <a:rPr lang="en-US" sz="1100" dirty="0"/>
              <a:t>.” </a:t>
            </a:r>
            <a:r>
              <a:rPr lang="en-GB" sz="1100" b="0" i="0" u="none" strike="noStrike" kern="1200" cap="none" baseline="0" noProof="0" dirty="0">
                <a:solidFill>
                  <a:schemeClr val="tx1"/>
                </a:solidFill>
                <a:latin typeface="Arial"/>
                <a:ea typeface="Arial"/>
                <a:cs typeface="Arial"/>
                <a:sym typeface="Arial"/>
              </a:rPr>
              <a:t>(Pope Francis, Address at the Commemoration of the 50</a:t>
            </a:r>
            <a:r>
              <a:rPr lang="en-GB" sz="1100" b="0" i="0" u="none" strike="noStrike" kern="1200" cap="none" baseline="30000" noProof="0" dirty="0">
                <a:solidFill>
                  <a:schemeClr val="tx1"/>
                </a:solidFill>
                <a:latin typeface="Arial"/>
                <a:ea typeface="Arial"/>
                <a:cs typeface="Arial"/>
                <a:sym typeface="Arial"/>
              </a:rPr>
              <a:t>th</a:t>
            </a:r>
            <a:r>
              <a:rPr lang="en-GB" sz="1100" b="0" i="0" u="none" strike="noStrike" kern="1200" cap="none" baseline="0" noProof="0" dirty="0">
                <a:solidFill>
                  <a:schemeClr val="tx1"/>
                </a:solidFill>
                <a:latin typeface="Arial"/>
                <a:ea typeface="Arial"/>
                <a:cs typeface="Arial"/>
                <a:sym typeface="Arial"/>
              </a:rPr>
              <a:t> Anniversary of the Institution of the Synod of Bishops)</a:t>
            </a:r>
            <a:r>
              <a:rPr lang="en-GB" sz="1100" b="0" i="0" u="none" strike="noStrike" kern="1200" cap="none" noProof="0" dirty="0">
                <a:solidFill>
                  <a:schemeClr val="tx1"/>
                </a:solidFill>
                <a:latin typeface="Arial"/>
                <a:ea typeface="Arial"/>
                <a:cs typeface="Arial"/>
                <a:sym typeface="Arial"/>
              </a:rPr>
              <a:t> </a:t>
            </a:r>
            <a:endParaRPr lang="en-GB" altLang="en-US" noProof="0" dirty="0"/>
          </a:p>
        </p:txBody>
      </p:sp>
      <p:sp>
        <p:nvSpPr>
          <p:cNvPr id="88068" name="Espace réservé du numéro de diapositive 3"/>
          <p:cNvSpPr>
            <a:spLocks noGrp="1"/>
          </p:cNvSpPr>
          <p:nvPr>
            <p:ph type="sldNum" sz="quarter" idx="5"/>
          </p:nvPr>
        </p:nvSpPr>
        <p:spPr bwMode="auto">
          <a:xfrm>
            <a:off x="3884093" y="8684699"/>
            <a:ext cx="2972327" cy="45785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530" tIns="43265" rIns="86530" bIns="43265"/>
          <a:lstStyle>
            <a:lvl1pPr>
              <a:defRPr>
                <a:solidFill>
                  <a:schemeClr val="tx1"/>
                </a:solidFill>
                <a:latin typeface="Gill Sans MT" pitchFamily="34" charset="0"/>
                <a:cs typeface="Arial" charset="0"/>
              </a:defRPr>
            </a:lvl1pPr>
            <a:lvl2pPr marL="706058" indent="-271908">
              <a:defRPr>
                <a:solidFill>
                  <a:schemeClr val="tx1"/>
                </a:solidFill>
                <a:latin typeface="Gill Sans MT" pitchFamily="34" charset="0"/>
                <a:cs typeface="Arial" charset="0"/>
              </a:defRPr>
            </a:lvl2pPr>
            <a:lvl3pPr marL="1087630" indent="-216324">
              <a:defRPr>
                <a:solidFill>
                  <a:schemeClr val="tx1"/>
                </a:solidFill>
                <a:latin typeface="Gill Sans MT" pitchFamily="34" charset="0"/>
                <a:cs typeface="Arial" charset="0"/>
              </a:defRPr>
            </a:lvl3pPr>
            <a:lvl4pPr marL="1523283" indent="-216324">
              <a:defRPr>
                <a:solidFill>
                  <a:schemeClr val="tx1"/>
                </a:solidFill>
                <a:latin typeface="Gill Sans MT" pitchFamily="34" charset="0"/>
                <a:cs typeface="Arial" charset="0"/>
              </a:defRPr>
            </a:lvl4pPr>
            <a:lvl5pPr marL="1958936" indent="-216324">
              <a:defRPr>
                <a:solidFill>
                  <a:schemeClr val="tx1"/>
                </a:solidFill>
                <a:latin typeface="Gill Sans MT" pitchFamily="34" charset="0"/>
                <a:cs typeface="Arial" charset="0"/>
              </a:defRPr>
            </a:lvl5pPr>
            <a:lvl6pPr marL="2391584" indent="-216324" eaLnBrk="0" fontAlgn="base" hangingPunct="0">
              <a:spcBef>
                <a:spcPct val="0"/>
              </a:spcBef>
              <a:spcAft>
                <a:spcPct val="0"/>
              </a:spcAft>
              <a:defRPr>
                <a:solidFill>
                  <a:schemeClr val="tx1"/>
                </a:solidFill>
                <a:latin typeface="Gill Sans MT" pitchFamily="34" charset="0"/>
                <a:cs typeface="Arial" charset="0"/>
              </a:defRPr>
            </a:lvl6pPr>
            <a:lvl7pPr marL="2824232" indent="-216324" eaLnBrk="0" fontAlgn="base" hangingPunct="0">
              <a:spcBef>
                <a:spcPct val="0"/>
              </a:spcBef>
              <a:spcAft>
                <a:spcPct val="0"/>
              </a:spcAft>
              <a:defRPr>
                <a:solidFill>
                  <a:schemeClr val="tx1"/>
                </a:solidFill>
                <a:latin typeface="Gill Sans MT" pitchFamily="34" charset="0"/>
                <a:cs typeface="Arial" charset="0"/>
              </a:defRPr>
            </a:lvl7pPr>
            <a:lvl8pPr marL="3256881" indent="-216324" eaLnBrk="0" fontAlgn="base" hangingPunct="0">
              <a:spcBef>
                <a:spcPct val="0"/>
              </a:spcBef>
              <a:spcAft>
                <a:spcPct val="0"/>
              </a:spcAft>
              <a:defRPr>
                <a:solidFill>
                  <a:schemeClr val="tx1"/>
                </a:solidFill>
                <a:latin typeface="Gill Sans MT" pitchFamily="34" charset="0"/>
                <a:cs typeface="Arial" charset="0"/>
              </a:defRPr>
            </a:lvl8pPr>
            <a:lvl9pPr marL="3689529" indent="-216324" eaLnBrk="0" fontAlgn="base" hangingPunct="0">
              <a:spcBef>
                <a:spcPct val="0"/>
              </a:spcBef>
              <a:spcAft>
                <a:spcPct val="0"/>
              </a:spcAft>
              <a:defRPr>
                <a:solidFill>
                  <a:schemeClr val="tx1"/>
                </a:solidFill>
                <a:latin typeface="Gill Sans MT" pitchFamily="34" charset="0"/>
                <a:cs typeface="Arial" charset="0"/>
              </a:defRPr>
            </a:lvl9pPr>
          </a:lstStyle>
          <a:p>
            <a:fld id="{BECCE03B-6E80-458D-AE08-7F36FC0BB25B}" type="slidenum">
              <a:rPr lang="fr-FR" altLang="en-US" smtClean="0">
                <a:latin typeface="Calibri" pitchFamily="34" charset="0"/>
              </a:rPr>
              <a:pPr/>
              <a:t>4</a:t>
            </a:fld>
            <a:endParaRPr lang="fr-FR" altLang="en-US">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e00a417bae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e00a417bae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a:t>http://www.vatican.va/content/</a:t>
            </a:r>
            <a:r>
              <a:rPr lang="en-US" dirty="0" err="1"/>
              <a:t>francesco</a:t>
            </a:r>
            <a:r>
              <a:rPr lang="en-US" dirty="0"/>
              <a:t>/en/apost_constitutions/documents/papa-francesco_costituzione-ap_20180915_episcopalis-communio.html</a:t>
            </a:r>
          </a:p>
        </p:txBody>
      </p:sp>
      <p:sp>
        <p:nvSpPr>
          <p:cNvPr id="4" name="Espace réservé du numéro de diapositive 3"/>
          <p:cNvSpPr>
            <a:spLocks noGrp="1"/>
          </p:cNvSpPr>
          <p:nvPr>
            <p:ph type="sldNum" sz="quarter" idx="10"/>
          </p:nvPr>
        </p:nvSpPr>
        <p:spPr>
          <a:xfrm>
            <a:off x="3884093" y="8684699"/>
            <a:ext cx="2972327" cy="457852"/>
          </a:xfrm>
          <a:prstGeom prst="rect">
            <a:avLst/>
          </a:prstGeom>
        </p:spPr>
        <p:txBody>
          <a:bodyPr lIns="86530" tIns="43265" rIns="86530" bIns="43265"/>
          <a:lstStyle/>
          <a:p>
            <a:pPr>
              <a:defRPr/>
            </a:pPr>
            <a:fld id="{E3338E92-252F-4EE8-8275-A5AF66CBD7F6}" type="slidenum">
              <a:rPr lang="fr-FR" altLang="en-US" smtClean="0"/>
              <a:pPr>
                <a:defRPr/>
              </a:pPr>
              <a:t>28</a:t>
            </a:fld>
            <a:endParaRPr lang="fr-FR" altLang="en-US"/>
          </a:p>
        </p:txBody>
      </p:sp>
    </p:spTree>
    <p:extLst>
      <p:ext uri="{BB962C8B-B14F-4D97-AF65-F5344CB8AC3E}">
        <p14:creationId xmlns:p14="http://schemas.microsoft.com/office/powerpoint/2010/main" val="4012910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0074a6779_0_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0074a6779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ea4ee34a0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ea4ee34a0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d6c29c4dc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d6c29c4dc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e0074a6779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e0074a6779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a6ed316c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a6ed316c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00a417ba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00a417ba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The Church of God is convoked in Synod. The path entitled “For a Synodal Church: Communion, Participation, and Mission” will solemnly open on the 9th – 10th of October 2021 in Rome and on the following 17th of October in each particular Church. One fundamental stage will be the celebration of the XVI Ordinary General Assembly of the Synod of Bishops, in October 2023,1 which will be followed by the implementation phase that will again involve the particular Churches (cf. EC, arts. 19-21). </a:t>
            </a:r>
            <a:endParaRPr lang="en-US" dirty="0"/>
          </a:p>
          <a:p>
            <a:r>
              <a:rPr lang="en-US" sz="1100" b="0" i="0" u="none" strike="noStrike" cap="none" dirty="0">
                <a:solidFill>
                  <a:srgbClr val="000000"/>
                </a:solidFill>
                <a:effectLst/>
                <a:latin typeface="Arial"/>
                <a:ea typeface="Arial"/>
                <a:cs typeface="Arial"/>
                <a:sym typeface="Arial"/>
              </a:rPr>
              <a:t>With this convocation, Pope Francis invites the entire Church to reflect on a theme that is decisive for its life and mission: “It is precisely this path of synodality which God expects of the Church of the third millennium.”2 This journey, which follows in the wake of the Church’s “renewal” proposed by the Second Vatican Council, is both a gift and a task: by journeying together and reflecting together on the journey that has been made, the Church will be able to learn through Her experience which processes can help Her to live communion, to achieve participation, to open Herself to mission. Our “journeying together” is, in fact, what most effectively enacts and manifests the nature of the Church as the pilgrim and missionary People of God. </a:t>
            </a:r>
            <a:endParaRPr lang="en-US"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e00a417ba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e00a417ba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e0074a6779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e0074a6779_0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“discussion phase” is known as the “phase of celebration” in French, Italian, Spanish, Polish, and Portuguese and the</a:t>
            </a:r>
            <a:r>
              <a:rPr lang="en-US" baseline="0" dirty="0"/>
              <a:t> “execution phase” in German</a:t>
            </a:r>
            <a:endParaRPr lang="en-US" dirty="0"/>
          </a:p>
        </p:txBody>
      </p:sp>
    </p:spTree>
    <p:extLst>
      <p:ext uri="{BB962C8B-B14F-4D97-AF65-F5344CB8AC3E}">
        <p14:creationId xmlns:p14="http://schemas.microsoft.com/office/powerpoint/2010/main" val="818969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b="0" i="0" u="none" strike="noStrike" cap="none" dirty="0">
                <a:solidFill>
                  <a:srgbClr val="000000"/>
                </a:solidFill>
                <a:effectLst/>
                <a:latin typeface="Arial"/>
                <a:ea typeface="Arial"/>
                <a:cs typeface="Arial"/>
                <a:sym typeface="Arial"/>
              </a:rPr>
              <a:t>EPISCOPALIS COMMUNIO, nos. 6-7</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b="0" i="0" u="none" strike="noStrike" cap="none" dirty="0">
                <a:solidFill>
                  <a:srgbClr val="000000"/>
                </a:solidFill>
                <a:effectLst/>
                <a:latin typeface="Arial"/>
                <a:ea typeface="Arial"/>
                <a:cs typeface="Arial"/>
                <a:sym typeface="Arial"/>
              </a:rPr>
              <a:t>“6. Similarly, the Synod of Bishops must increasingly become a privileged instrument for </a:t>
            </a:r>
            <a:r>
              <a:rPr lang="en-CA" sz="1100" b="0" i="1" u="none" strike="noStrike" cap="none" dirty="0">
                <a:solidFill>
                  <a:srgbClr val="000000"/>
                </a:solidFill>
                <a:effectLst/>
                <a:latin typeface="Arial"/>
                <a:ea typeface="Arial"/>
                <a:cs typeface="Arial"/>
                <a:sym typeface="Arial"/>
              </a:rPr>
              <a:t>listening</a:t>
            </a:r>
            <a:r>
              <a:rPr lang="en-CA" sz="1100" b="0" i="0" u="none" strike="noStrike" cap="none" dirty="0">
                <a:solidFill>
                  <a:srgbClr val="000000"/>
                </a:solidFill>
                <a:effectLst/>
                <a:latin typeface="Arial"/>
                <a:ea typeface="Arial"/>
                <a:cs typeface="Arial"/>
                <a:sym typeface="Arial"/>
              </a:rPr>
              <a:t> to the People of God: “For the Synod Fathers we ask the Holy Spirit first of all for the gift of listening: to listen to God, that with him we may hear the cry of the people; to listen to the people until breathing in the desire to which God calls us”.</a:t>
            </a:r>
            <a:r>
              <a:rPr lang="en-CA" sz="1100" b="0" i="0" u="none" strike="noStrike" cap="none" dirty="0">
                <a:solidFill>
                  <a:srgbClr val="000000"/>
                </a:solidFill>
                <a:effectLst/>
                <a:latin typeface="Arial"/>
                <a:ea typeface="Arial"/>
                <a:cs typeface="Arial"/>
                <a:sym typeface="Arial"/>
                <a:hlinkClick r:id="rId3"/>
              </a:rPr>
              <a:t>[23]</a:t>
            </a:r>
            <a:endParaRPr lang="en-GB" sz="1100" b="0" i="0" u="none" strike="noStrike" kern="1200" cap="none" noProof="0" dirty="0">
              <a:solidFill>
                <a:schemeClr val="tx1"/>
              </a:solidFill>
              <a:effectLst/>
              <a:latin typeface="+mn-lt"/>
              <a:ea typeface="+mn-ea"/>
              <a:cs typeface="+mn-cs"/>
              <a:sym typeface="Arial"/>
            </a:endParaRPr>
          </a:p>
          <a:p>
            <a:r>
              <a:rPr lang="en-CA" sz="1100" b="0" i="0" u="none" strike="noStrike" cap="none" dirty="0">
                <a:solidFill>
                  <a:srgbClr val="000000"/>
                </a:solidFill>
                <a:effectLst/>
                <a:latin typeface="Arial"/>
                <a:ea typeface="Arial"/>
                <a:cs typeface="Arial"/>
                <a:sym typeface="Arial"/>
              </a:rPr>
              <a:t>“Although structurally it is essentially configured as an episcopal body, this does not mean that the Synod exists separately from the rest of the faithful. On the contrary, it is a suitable instrument to give voice to the entire People of God, specifically via the Bishops, established by God as “authentic guardians, interpreters and witnesses of the faith of the whole Church”,</a:t>
            </a:r>
            <a:r>
              <a:rPr lang="en-CA" sz="1100" b="0" i="0" u="sng" strike="noStrike" cap="none" dirty="0">
                <a:solidFill>
                  <a:srgbClr val="000000"/>
                </a:solidFill>
                <a:effectLst/>
                <a:latin typeface="Arial"/>
                <a:ea typeface="Arial"/>
                <a:cs typeface="Arial"/>
                <a:sym typeface="Arial"/>
                <a:hlinkClick r:id="rId4"/>
              </a:rPr>
              <a:t>[24]</a:t>
            </a:r>
            <a:r>
              <a:rPr lang="en-CA" sz="1100" b="0" i="0" u="none" strike="noStrike" cap="none" dirty="0">
                <a:solidFill>
                  <a:srgbClr val="000000"/>
                </a:solidFill>
                <a:effectLst/>
                <a:latin typeface="Arial"/>
                <a:ea typeface="Arial"/>
                <a:cs typeface="Arial"/>
                <a:sym typeface="Arial"/>
              </a:rPr>
              <a:t> demonstrating, from one Assembly to another, that it is an eloquent expression of synodality as a “constitutive element of the Church”.</a:t>
            </a:r>
            <a:r>
              <a:rPr lang="en-CA" sz="1100" b="0" i="0" u="sng" strike="noStrike" cap="none" dirty="0">
                <a:solidFill>
                  <a:srgbClr val="000000"/>
                </a:solidFill>
                <a:effectLst/>
                <a:latin typeface="Arial"/>
                <a:ea typeface="Arial"/>
                <a:cs typeface="Arial"/>
                <a:sym typeface="Arial"/>
                <a:hlinkClick r:id="rId5"/>
              </a:rPr>
              <a:t>[25]</a:t>
            </a:r>
            <a:endParaRPr lang="en-CA" sz="1100" b="0" i="0" u="none" strike="noStrike" cap="none" dirty="0">
              <a:solidFill>
                <a:srgbClr val="000000"/>
              </a:solidFill>
              <a:effectLst/>
              <a:latin typeface="Arial"/>
              <a:ea typeface="Arial"/>
              <a:cs typeface="Arial"/>
              <a:sym typeface="Arial"/>
            </a:endParaRPr>
          </a:p>
          <a:p>
            <a:r>
              <a:rPr lang="en-CA" sz="1100" b="0" i="0" u="none" strike="noStrike" cap="none" dirty="0">
                <a:solidFill>
                  <a:srgbClr val="000000"/>
                </a:solidFill>
                <a:effectLst/>
                <a:latin typeface="Arial"/>
                <a:ea typeface="Arial"/>
                <a:cs typeface="Arial"/>
                <a:sym typeface="Arial"/>
              </a:rPr>
              <a:t>“Therefore, as </a:t>
            </a:r>
            <a:r>
              <a:rPr lang="en-CA" sz="1100" b="0" i="0" u="sng" strike="noStrike" cap="none" dirty="0">
                <a:solidFill>
                  <a:srgbClr val="000000"/>
                </a:solidFill>
                <a:effectLst/>
                <a:latin typeface="Arial"/>
                <a:ea typeface="Arial"/>
                <a:cs typeface="Arial"/>
                <a:sym typeface="Arial"/>
                <a:hlinkClick r:id="rId6"/>
              </a:rPr>
              <a:t>John Paul II</a:t>
            </a:r>
            <a:r>
              <a:rPr lang="en-CA" sz="1100" b="0" i="0" u="none" strike="noStrike" cap="none" dirty="0">
                <a:solidFill>
                  <a:srgbClr val="000000"/>
                </a:solidFill>
                <a:effectLst/>
                <a:latin typeface="Arial"/>
                <a:ea typeface="Arial"/>
                <a:cs typeface="Arial"/>
                <a:sym typeface="Arial"/>
              </a:rPr>
              <a:t> declared, “Every General Assembly of the Synod of Bishops is a powerful ecclesial experience, even if some of its practical procedures can always be perfected. The Bishops assembled in Synod represent in the first place their own Churches, but they are also attentive to the contributions of the Episcopal Conferences which selected them and whose views about questions under discussion they then communicate. They thus express the recommendation of the entire hierarchical body of the Church and finally, in a certain sense, the whole Christian people, whose pastors they are”.</a:t>
            </a:r>
            <a:r>
              <a:rPr lang="en-CA" sz="1100" b="0" i="0" u="sng" strike="noStrike" cap="none" dirty="0">
                <a:solidFill>
                  <a:srgbClr val="000000"/>
                </a:solidFill>
                <a:effectLst/>
                <a:latin typeface="Arial"/>
                <a:ea typeface="Arial"/>
                <a:cs typeface="Arial"/>
                <a:sym typeface="Arial"/>
                <a:hlinkClick r:id="rId7"/>
              </a:rPr>
              <a:t>[26]</a:t>
            </a:r>
            <a:endParaRPr lang="en-CA" sz="1100" b="0" i="0" u="none" strike="noStrike" cap="none" dirty="0">
              <a:solidFill>
                <a:srgbClr val="000000"/>
              </a:solidFill>
              <a:effectLst/>
              <a:latin typeface="Arial"/>
              <a:ea typeface="Arial"/>
              <a:cs typeface="Arial"/>
              <a:sym typeface="Arial"/>
            </a:endParaRPr>
          </a:p>
          <a:p>
            <a:r>
              <a:rPr lang="en-CA" sz="1100" b="0" i="0" u="none" strike="noStrike" cap="none" dirty="0">
                <a:solidFill>
                  <a:srgbClr val="000000"/>
                </a:solidFill>
                <a:effectLst/>
                <a:latin typeface="Arial"/>
                <a:ea typeface="Arial"/>
                <a:cs typeface="Arial"/>
                <a:sym typeface="Arial"/>
              </a:rPr>
              <a:t>“7. The history of the Church bears ample witness to the importance of consultation for ascertaining the views of the Bishops and the faithful in matters pertaining to the good of the Church. Hence, even in the preparation of Synodal Assemblies, it is very important that consultation of all the particular Churches be given special attention. In this initial phase, following the indications of the General Secretariat of the Synod, the Bishops submit the questions to be explored in the Synodal Assembly to the priests, deacons and lay faithful of their Churches, both individually and in associations, without overlooking the valuable contribution that consecrated men and women can offer. Above all, the contribution of the local Church’s participatory bodies, especially the Presbyteral Council and the Pastoral Council, can prove fundamental, and from here “a synodal Church can begin to emerge”.</a:t>
            </a:r>
            <a:r>
              <a:rPr lang="en-CA" sz="1100" b="0" i="0" u="sng" strike="noStrike" cap="none" dirty="0">
                <a:solidFill>
                  <a:srgbClr val="000000"/>
                </a:solidFill>
                <a:effectLst/>
                <a:latin typeface="Arial"/>
                <a:ea typeface="Arial"/>
                <a:cs typeface="Arial"/>
                <a:sym typeface="Arial"/>
                <a:hlinkClick r:id="rId8"/>
              </a:rPr>
              <a:t>[27]</a:t>
            </a:r>
            <a:endParaRPr lang="en-CA" sz="1100" b="0" i="0" u="none" strike="noStrike" cap="none" dirty="0">
              <a:solidFill>
                <a:srgbClr val="000000"/>
              </a:solidFill>
              <a:effectLst/>
              <a:latin typeface="Arial"/>
              <a:ea typeface="Arial"/>
              <a:cs typeface="Arial"/>
              <a:sym typeface="Arial"/>
            </a:endParaRPr>
          </a:p>
          <a:p>
            <a:r>
              <a:rPr lang="en-CA" sz="1100" b="0" i="0" u="none" strike="noStrike" cap="none" dirty="0">
                <a:solidFill>
                  <a:srgbClr val="000000"/>
                </a:solidFill>
                <a:effectLst/>
                <a:latin typeface="Arial"/>
                <a:ea typeface="Arial"/>
                <a:cs typeface="Arial"/>
                <a:sym typeface="Arial"/>
              </a:rPr>
              <a:t>“During every Synodal Assembly, consultation of the faithful must be followed by discernment on the part of the Bishops chosen for the task, united in the search for a consensus that springs not from worldly logic, but from common obedience to the Spirit of Christ. Attentive to the </a:t>
            </a:r>
            <a:r>
              <a:rPr lang="en-CA" sz="1100" b="0" i="1" u="none" strike="noStrike" cap="none" dirty="0">
                <a:solidFill>
                  <a:srgbClr val="000000"/>
                </a:solidFill>
                <a:effectLst/>
                <a:latin typeface="Arial"/>
                <a:ea typeface="Arial"/>
                <a:cs typeface="Arial"/>
                <a:sym typeface="Arial"/>
              </a:rPr>
              <a:t>sensus fidei</a:t>
            </a:r>
            <a:r>
              <a:rPr lang="en-CA" sz="1100" b="0" i="0" u="none" strike="noStrike" cap="none" dirty="0">
                <a:solidFill>
                  <a:srgbClr val="000000"/>
                </a:solidFill>
                <a:effectLst/>
                <a:latin typeface="Arial"/>
                <a:ea typeface="Arial"/>
                <a:cs typeface="Arial"/>
                <a:sym typeface="Arial"/>
              </a:rPr>
              <a:t> of the People of God – “which they need to distinguish carefully from the changing currents of public opinion”</a:t>
            </a:r>
            <a:r>
              <a:rPr lang="en-CA" sz="1100" b="0" i="0" u="sng" strike="noStrike" cap="none" dirty="0">
                <a:solidFill>
                  <a:srgbClr val="000000"/>
                </a:solidFill>
                <a:effectLst/>
                <a:latin typeface="Arial"/>
                <a:ea typeface="Arial"/>
                <a:cs typeface="Arial"/>
                <a:sym typeface="Arial"/>
                <a:hlinkClick r:id="rId9"/>
              </a:rPr>
              <a:t>[28]</a:t>
            </a:r>
            <a:r>
              <a:rPr lang="en-CA" sz="1100" b="0" i="0" u="none" strike="noStrike" cap="none" dirty="0">
                <a:solidFill>
                  <a:srgbClr val="000000"/>
                </a:solidFill>
                <a:effectLst/>
                <a:latin typeface="Arial"/>
                <a:ea typeface="Arial"/>
                <a:cs typeface="Arial"/>
                <a:sym typeface="Arial"/>
              </a:rPr>
              <a:t> – the members of the Assembly offer their opinion to the Roman Pontiff so that it can help him in his ministry as universal Pastor of the Church. From this perspective, “the fact that the Synod ordinarily has only a consultative role does not diminish its importance. In the Church the purpose of any collegial body, whether consultative or deliberative, is always the search for truth or the good of the Church. When it is therefore a question involving the faith itself, the </a:t>
            </a:r>
            <a:r>
              <a:rPr lang="en-CA" sz="1100" b="0" i="1" u="none" strike="noStrike" cap="none" dirty="0">
                <a:solidFill>
                  <a:srgbClr val="000000"/>
                </a:solidFill>
                <a:effectLst/>
                <a:latin typeface="Arial"/>
                <a:ea typeface="Arial"/>
                <a:cs typeface="Arial"/>
                <a:sym typeface="Arial"/>
              </a:rPr>
              <a:t>consensus ecclesiae</a:t>
            </a:r>
            <a:r>
              <a:rPr lang="en-CA" sz="1100" b="0" i="0" u="none" strike="noStrike" cap="none" dirty="0">
                <a:solidFill>
                  <a:srgbClr val="000000"/>
                </a:solidFill>
                <a:effectLst/>
                <a:latin typeface="Arial"/>
                <a:ea typeface="Arial"/>
                <a:cs typeface="Arial"/>
                <a:sym typeface="Arial"/>
              </a:rPr>
              <a:t> is not determined by the tallying of votes, but is the outcome of the working of the Spirit, the soul of the one Church of Christ”.</a:t>
            </a:r>
            <a:r>
              <a:rPr lang="en-CA" sz="1100" b="0" i="0" u="sng" strike="noStrike" cap="none" dirty="0">
                <a:solidFill>
                  <a:srgbClr val="000000"/>
                </a:solidFill>
                <a:effectLst/>
                <a:latin typeface="Arial"/>
                <a:ea typeface="Arial"/>
                <a:cs typeface="Arial"/>
                <a:sym typeface="Arial"/>
                <a:hlinkClick r:id="rId10"/>
              </a:rPr>
              <a:t>[29]</a:t>
            </a:r>
            <a:r>
              <a:rPr lang="en-CA" sz="1100" b="0" i="0" u="none" strike="noStrike" cap="none" dirty="0">
                <a:solidFill>
                  <a:srgbClr val="000000"/>
                </a:solidFill>
                <a:effectLst/>
                <a:latin typeface="Arial"/>
                <a:ea typeface="Arial"/>
                <a:cs typeface="Arial"/>
                <a:sym typeface="Arial"/>
              </a:rPr>
              <a:t> Therefore the vote of the Synod Fathers, “if morally unanimous, has a qualitative ecclesial weight which surpasses the merely formal aspect of the consultative vote”.</a:t>
            </a:r>
            <a:r>
              <a:rPr lang="en-CA" sz="1100" b="0" i="0" u="sng" strike="noStrike" cap="none" dirty="0">
                <a:solidFill>
                  <a:srgbClr val="000000"/>
                </a:solidFill>
                <a:effectLst/>
                <a:latin typeface="Arial"/>
                <a:ea typeface="Arial"/>
                <a:cs typeface="Arial"/>
                <a:sym typeface="Arial"/>
                <a:hlinkClick r:id="rId11"/>
              </a:rPr>
              <a:t>[30]</a:t>
            </a:r>
            <a:endParaRPr lang="en-CA" sz="1100" b="0" i="0" u="none" strike="noStrike" cap="none" dirty="0">
              <a:solidFill>
                <a:srgbClr val="000000"/>
              </a:solidFill>
              <a:effectLst/>
              <a:latin typeface="Arial"/>
              <a:ea typeface="Arial"/>
              <a:cs typeface="Arial"/>
              <a:sym typeface="Arial"/>
            </a:endParaRPr>
          </a:p>
          <a:p>
            <a:r>
              <a:rPr lang="en-CA" sz="1100" b="0" i="0" u="none" strike="noStrike" cap="none" dirty="0">
                <a:solidFill>
                  <a:srgbClr val="000000"/>
                </a:solidFill>
                <a:effectLst/>
                <a:latin typeface="Arial"/>
                <a:ea typeface="Arial"/>
                <a:cs typeface="Arial"/>
                <a:sym typeface="Arial"/>
              </a:rPr>
              <a:t>“Finally, the Synod Assembly itself must be followed by the implementation phase, so as to initiate the reception of the Synod’s conclusions in all the local Churches, once they have been accepted by the Roman Pontiff in the manner he judges most appropriate. Here it must be remembered that “cultures are in fact quite diverse, and every general principle… needs to be </a:t>
            </a:r>
            <a:r>
              <a:rPr lang="en-CA" sz="1100" b="0" i="0" u="none" strike="noStrike" cap="none" dirty="0" err="1">
                <a:solidFill>
                  <a:srgbClr val="000000"/>
                </a:solidFill>
                <a:effectLst/>
                <a:latin typeface="Arial"/>
                <a:ea typeface="Arial"/>
                <a:cs typeface="Arial"/>
                <a:sym typeface="Arial"/>
              </a:rPr>
              <a:t>inculturated</a:t>
            </a:r>
            <a:r>
              <a:rPr lang="en-CA" sz="1100" b="0" i="0" u="none" strike="noStrike" cap="none" dirty="0">
                <a:solidFill>
                  <a:srgbClr val="000000"/>
                </a:solidFill>
                <a:effectLst/>
                <a:latin typeface="Arial"/>
                <a:ea typeface="Arial"/>
                <a:cs typeface="Arial"/>
                <a:sym typeface="Arial"/>
              </a:rPr>
              <a:t>, if it is to be respected and applied”.</a:t>
            </a:r>
            <a:r>
              <a:rPr lang="en-CA" sz="1100" b="0" i="0" u="sng" strike="noStrike" cap="none" dirty="0">
                <a:solidFill>
                  <a:srgbClr val="000000"/>
                </a:solidFill>
                <a:effectLst/>
                <a:latin typeface="Arial"/>
                <a:ea typeface="Arial"/>
                <a:cs typeface="Arial"/>
                <a:sym typeface="Arial"/>
                <a:hlinkClick r:id="rId12"/>
              </a:rPr>
              <a:t>[31]</a:t>
            </a:r>
            <a:r>
              <a:rPr lang="en-CA" sz="1100" b="0" i="0" u="none" strike="noStrike" cap="none" dirty="0">
                <a:solidFill>
                  <a:srgbClr val="000000"/>
                </a:solidFill>
                <a:effectLst/>
                <a:latin typeface="Arial"/>
                <a:ea typeface="Arial"/>
                <a:cs typeface="Arial"/>
                <a:sym typeface="Arial"/>
              </a:rPr>
              <a:t> In this way, it can be seen that the synodal process not only has its point of departure but also its point of arrival in the People of God, upon whom the gifts of grace bestowed by the Holy Spirit through the gathering of Bishops in Assembly must be poured out.”</a:t>
            </a:r>
          </a:p>
        </p:txBody>
      </p:sp>
      <p:sp>
        <p:nvSpPr>
          <p:cNvPr id="4" name="Espace réservé du numéro de diapositive 3"/>
          <p:cNvSpPr>
            <a:spLocks noGrp="1"/>
          </p:cNvSpPr>
          <p:nvPr>
            <p:ph type="sldNum" sz="quarter" idx="10"/>
          </p:nvPr>
        </p:nvSpPr>
        <p:spPr>
          <a:xfrm>
            <a:off x="3884093" y="8684699"/>
            <a:ext cx="2972327" cy="457852"/>
          </a:xfrm>
          <a:prstGeom prst="rect">
            <a:avLst/>
          </a:prstGeom>
        </p:spPr>
        <p:txBody>
          <a:bodyPr lIns="86530" tIns="43265" rIns="86530" bIns="43265"/>
          <a:lstStyle/>
          <a:p>
            <a:pPr>
              <a:defRPr/>
            </a:pPr>
            <a:fld id="{E3338E92-252F-4EE8-8275-A5AF66CBD7F6}" type="slidenum">
              <a:rPr lang="fr-FR" altLang="en-US" smtClean="0"/>
              <a:pPr>
                <a:defRPr/>
              </a:pPr>
              <a:t>11</a:t>
            </a:fld>
            <a:endParaRPr lang="fr-FR" altLang="en-US"/>
          </a:p>
        </p:txBody>
      </p:sp>
    </p:spTree>
    <p:extLst>
      <p:ext uri="{BB962C8B-B14F-4D97-AF65-F5344CB8AC3E}">
        <p14:creationId xmlns:p14="http://schemas.microsoft.com/office/powerpoint/2010/main" val="885923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00a417ba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00a417ba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0074a6779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e0074a6779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twitter.com/Synod_va" TargetMode="External"/><Relationship Id="rId7" Type="http://schemas.openxmlformats.org/officeDocument/2006/relationships/hyperlink" Target="https://www.facebook.com/synod.va" TargetMode="External"/><Relationship Id="rId2" Type="http://schemas.openxmlformats.org/officeDocument/2006/relationships/hyperlink" Target="http://www.synod.va" TargetMode="External"/><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instagram.com/synod.va/" TargetMode="External"/><Relationship Id="rId4" Type="http://schemas.openxmlformats.org/officeDocument/2006/relationships/image" Target="../media/image3.png"/><Relationship Id="rId9"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bg>
      <p:bgPr>
        <a:solidFill>
          <a:srgbClr val="E52330"/>
        </a:solidFill>
        <a:effectLst/>
      </p:bgPr>
    </p:bg>
    <p:spTree>
      <p:nvGrpSpPr>
        <p:cNvPr id="1" name="Shape 12"/>
        <p:cNvGrpSpPr/>
        <p:nvPr/>
      </p:nvGrpSpPr>
      <p:grpSpPr>
        <a:xfrm>
          <a:off x="0" y="0"/>
          <a:ext cx="0" cy="0"/>
          <a:chOff x="0" y="0"/>
          <a:chExt cx="0" cy="0"/>
        </a:xfrm>
      </p:grpSpPr>
      <p:sp>
        <p:nvSpPr>
          <p:cNvPr id="13" name="Google Shape;13;p2"/>
          <p:cNvSpPr/>
          <p:nvPr/>
        </p:nvSpPr>
        <p:spPr>
          <a:xfrm>
            <a:off x="-79325" y="-52900"/>
            <a:ext cx="9308400" cy="526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title"/>
          </p:nvPr>
        </p:nvSpPr>
        <p:spPr>
          <a:xfrm>
            <a:off x="405000" y="1790100"/>
            <a:ext cx="8226300" cy="9735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DE8F32"/>
              </a:buClr>
              <a:buSzPts val="4400"/>
              <a:buFont typeface="Helvetica Neue"/>
              <a:buNone/>
              <a:defRPr sz="440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4400"/>
              <a:buNone/>
              <a:defRPr sz="4400">
                <a:solidFill>
                  <a:srgbClr val="DE8F32"/>
                </a:solidFill>
              </a:defRPr>
            </a:lvl2pPr>
            <a:lvl3pPr lvl="2" algn="ctr">
              <a:spcBef>
                <a:spcPts val="0"/>
              </a:spcBef>
              <a:spcAft>
                <a:spcPts val="0"/>
              </a:spcAft>
              <a:buClr>
                <a:srgbClr val="DE8F32"/>
              </a:buClr>
              <a:buSzPts val="4400"/>
              <a:buNone/>
              <a:defRPr sz="4400">
                <a:solidFill>
                  <a:srgbClr val="DE8F32"/>
                </a:solidFill>
              </a:defRPr>
            </a:lvl3pPr>
            <a:lvl4pPr lvl="3" algn="ctr">
              <a:spcBef>
                <a:spcPts val="0"/>
              </a:spcBef>
              <a:spcAft>
                <a:spcPts val="0"/>
              </a:spcAft>
              <a:buClr>
                <a:srgbClr val="DE8F32"/>
              </a:buClr>
              <a:buSzPts val="4400"/>
              <a:buNone/>
              <a:defRPr sz="4400">
                <a:solidFill>
                  <a:srgbClr val="DE8F32"/>
                </a:solidFill>
              </a:defRPr>
            </a:lvl4pPr>
            <a:lvl5pPr lvl="4" algn="ctr">
              <a:spcBef>
                <a:spcPts val="0"/>
              </a:spcBef>
              <a:spcAft>
                <a:spcPts val="0"/>
              </a:spcAft>
              <a:buClr>
                <a:srgbClr val="DE8F32"/>
              </a:buClr>
              <a:buSzPts val="4400"/>
              <a:buNone/>
              <a:defRPr sz="4400">
                <a:solidFill>
                  <a:srgbClr val="DE8F32"/>
                </a:solidFill>
              </a:defRPr>
            </a:lvl5pPr>
            <a:lvl6pPr lvl="5" algn="ctr">
              <a:spcBef>
                <a:spcPts val="0"/>
              </a:spcBef>
              <a:spcAft>
                <a:spcPts val="0"/>
              </a:spcAft>
              <a:buClr>
                <a:srgbClr val="DE8F32"/>
              </a:buClr>
              <a:buSzPts val="4400"/>
              <a:buNone/>
              <a:defRPr sz="4400">
                <a:solidFill>
                  <a:srgbClr val="DE8F32"/>
                </a:solidFill>
              </a:defRPr>
            </a:lvl6pPr>
            <a:lvl7pPr lvl="6" algn="ctr">
              <a:spcBef>
                <a:spcPts val="0"/>
              </a:spcBef>
              <a:spcAft>
                <a:spcPts val="0"/>
              </a:spcAft>
              <a:buClr>
                <a:srgbClr val="DE8F32"/>
              </a:buClr>
              <a:buSzPts val="4400"/>
              <a:buNone/>
              <a:defRPr sz="4400">
                <a:solidFill>
                  <a:srgbClr val="DE8F32"/>
                </a:solidFill>
              </a:defRPr>
            </a:lvl7pPr>
            <a:lvl8pPr lvl="7" algn="ctr">
              <a:spcBef>
                <a:spcPts val="0"/>
              </a:spcBef>
              <a:spcAft>
                <a:spcPts val="0"/>
              </a:spcAft>
              <a:buClr>
                <a:srgbClr val="DE8F32"/>
              </a:buClr>
              <a:buSzPts val="4400"/>
              <a:buNone/>
              <a:defRPr sz="4400">
                <a:solidFill>
                  <a:srgbClr val="DE8F32"/>
                </a:solidFill>
              </a:defRPr>
            </a:lvl8pPr>
            <a:lvl9pPr lvl="8" algn="ctr">
              <a:spcBef>
                <a:spcPts val="0"/>
              </a:spcBef>
              <a:spcAft>
                <a:spcPts val="0"/>
              </a:spcAft>
              <a:buClr>
                <a:srgbClr val="DE8F32"/>
              </a:buClr>
              <a:buSzPts val="4400"/>
              <a:buNone/>
              <a:defRPr sz="4400">
                <a:solidFill>
                  <a:srgbClr val="DE8F32"/>
                </a:solidFill>
              </a:defRPr>
            </a:lvl9pPr>
          </a:lstStyle>
          <a:p>
            <a:endParaRPr/>
          </a:p>
        </p:txBody>
      </p:sp>
      <p:sp>
        <p:nvSpPr>
          <p:cNvPr id="15" name="Google Shape;15;p2"/>
          <p:cNvSpPr txBox="1">
            <a:spLocks noGrp="1"/>
          </p:cNvSpPr>
          <p:nvPr>
            <p:ph type="subTitle" idx="1"/>
          </p:nvPr>
        </p:nvSpPr>
        <p:spPr>
          <a:xfrm>
            <a:off x="2237250" y="2855580"/>
            <a:ext cx="4561800" cy="4956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DE8F32"/>
              </a:buClr>
              <a:buSzPts val="2200"/>
              <a:buFont typeface="Helvetica Neue Light"/>
              <a:buNone/>
              <a:defRPr sz="2200">
                <a:solidFill>
                  <a:srgbClr val="DE8F32"/>
                </a:solidFill>
                <a:latin typeface="Helvetica Neue Light"/>
                <a:ea typeface="Helvetica Neue Light"/>
                <a:cs typeface="Helvetica Neue Light"/>
                <a:sym typeface="Helvetica Neue Light"/>
              </a:defRPr>
            </a:lvl1pPr>
            <a:lvl2pPr lvl="1">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2pPr>
            <a:lvl3pPr lvl="2">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3pPr>
            <a:lvl4pPr lvl="3">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4pPr>
            <a:lvl5pPr lvl="4">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5pPr>
            <a:lvl6pPr lvl="5">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6pPr>
            <a:lvl7pPr lvl="6">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7pPr>
            <a:lvl8pPr lvl="7">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8pPr>
            <a:lvl9pPr lvl="8">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9pPr>
          </a:lstStyle>
          <a:p>
            <a:endParaRPr/>
          </a:p>
        </p:txBody>
      </p:sp>
      <p:sp>
        <p:nvSpPr>
          <p:cNvPr id="16" name="Google Shape;16;p2"/>
          <p:cNvSpPr txBox="1">
            <a:spLocks noGrp="1"/>
          </p:cNvSpPr>
          <p:nvPr>
            <p:ph type="subTitle" idx="2"/>
          </p:nvPr>
        </p:nvSpPr>
        <p:spPr>
          <a:xfrm>
            <a:off x="3209100" y="3791000"/>
            <a:ext cx="2618100" cy="3345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1pPr>
            <a:lvl2pPr lvl="1">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2pPr>
            <a:lvl3pPr lvl="2">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3pPr>
            <a:lvl4pPr lvl="3">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4pPr>
            <a:lvl5pPr lvl="4">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5pPr>
            <a:lvl6pPr lvl="5">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6pPr>
            <a:lvl7pPr lvl="6">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7pPr>
            <a:lvl8pPr lvl="7">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8pPr>
            <a:lvl9pPr lvl="8">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97"/>
        <p:cNvGrpSpPr/>
        <p:nvPr/>
      </p:nvGrpSpPr>
      <p:grpSpPr>
        <a:xfrm>
          <a:off x="0" y="0"/>
          <a:ext cx="0" cy="0"/>
          <a:chOff x="0" y="0"/>
          <a:chExt cx="0" cy="0"/>
        </a:xfrm>
      </p:grpSpPr>
      <p:pic>
        <p:nvPicPr>
          <p:cNvPr id="98" name="Google Shape;98;p15"/>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99" name="Google Shape;99;p15"/>
          <p:cNvSpPr txBox="1">
            <a:spLocks noGrp="1"/>
          </p:cNvSpPr>
          <p:nvPr>
            <p:ph type="sldNum" idx="12"/>
          </p:nvPr>
        </p:nvSpPr>
        <p:spPr>
          <a:xfrm>
            <a:off x="8530331" y="4287711"/>
            <a:ext cx="548700" cy="393600"/>
          </a:xfrm>
          <a:prstGeom prst="rect">
            <a:avLst/>
          </a:prstGeom>
          <a:noFill/>
          <a:ln>
            <a:noFill/>
          </a:ln>
        </p:spPr>
        <p:txBody>
          <a:bodyPr spcFirstLastPara="1" wrap="square" lIns="91425" tIns="91425" rIns="91425" bIns="91425" anchor="t" anchorCtr="0">
            <a:noAutofit/>
          </a:bodyPr>
          <a:lstStyle>
            <a:lvl1pPr lvl="0" algn="r" rtl="0">
              <a:buNone/>
              <a:defRPr>
                <a:solidFill>
                  <a:srgbClr val="595959"/>
                </a:solidFill>
                <a:latin typeface="Helvetica"/>
                <a:ea typeface="Helvetica"/>
                <a:cs typeface="Helvetica"/>
                <a:sym typeface="Helvetica"/>
              </a:defRPr>
            </a:lvl1pPr>
            <a:lvl2pPr lvl="1" algn="r" rtl="0">
              <a:buNone/>
              <a:defRPr>
                <a:solidFill>
                  <a:srgbClr val="595959"/>
                </a:solidFill>
                <a:latin typeface="Helvetica"/>
                <a:ea typeface="Helvetica"/>
                <a:cs typeface="Helvetica"/>
                <a:sym typeface="Helvetica"/>
              </a:defRPr>
            </a:lvl2pPr>
            <a:lvl3pPr lvl="2" algn="r" rtl="0">
              <a:buNone/>
              <a:defRPr>
                <a:solidFill>
                  <a:srgbClr val="595959"/>
                </a:solidFill>
                <a:latin typeface="Helvetica"/>
                <a:ea typeface="Helvetica"/>
                <a:cs typeface="Helvetica"/>
                <a:sym typeface="Helvetica"/>
              </a:defRPr>
            </a:lvl3pPr>
            <a:lvl4pPr lvl="3" algn="r" rtl="0">
              <a:buNone/>
              <a:defRPr>
                <a:solidFill>
                  <a:srgbClr val="595959"/>
                </a:solidFill>
                <a:latin typeface="Helvetica"/>
                <a:ea typeface="Helvetica"/>
                <a:cs typeface="Helvetica"/>
                <a:sym typeface="Helvetica"/>
              </a:defRPr>
            </a:lvl4pPr>
            <a:lvl5pPr lvl="4" algn="r" rtl="0">
              <a:buNone/>
              <a:defRPr>
                <a:solidFill>
                  <a:srgbClr val="595959"/>
                </a:solidFill>
                <a:latin typeface="Helvetica"/>
                <a:ea typeface="Helvetica"/>
                <a:cs typeface="Helvetica"/>
                <a:sym typeface="Helvetica"/>
              </a:defRPr>
            </a:lvl5pPr>
            <a:lvl6pPr lvl="5" algn="r" rtl="0">
              <a:buNone/>
              <a:defRPr>
                <a:solidFill>
                  <a:srgbClr val="595959"/>
                </a:solidFill>
                <a:latin typeface="Helvetica"/>
                <a:ea typeface="Helvetica"/>
                <a:cs typeface="Helvetica"/>
                <a:sym typeface="Helvetica"/>
              </a:defRPr>
            </a:lvl6pPr>
            <a:lvl7pPr lvl="6" algn="r" rtl="0">
              <a:buNone/>
              <a:defRPr>
                <a:solidFill>
                  <a:srgbClr val="595959"/>
                </a:solidFill>
                <a:latin typeface="Helvetica"/>
                <a:ea typeface="Helvetica"/>
                <a:cs typeface="Helvetica"/>
                <a:sym typeface="Helvetica"/>
              </a:defRPr>
            </a:lvl7pPr>
            <a:lvl8pPr lvl="7" algn="r" rtl="0">
              <a:buNone/>
              <a:defRPr>
                <a:solidFill>
                  <a:srgbClr val="595959"/>
                </a:solidFill>
                <a:latin typeface="Helvetica"/>
                <a:ea typeface="Helvetica"/>
                <a:cs typeface="Helvetica"/>
                <a:sym typeface="Helvetica"/>
              </a:defRPr>
            </a:lvl8pPr>
            <a:lvl9pPr lvl="8" algn="r" rtl="0">
              <a:buNone/>
              <a:defRPr>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100" name="Google Shape;100;p15"/>
          <p:cNvSpPr txBox="1">
            <a:spLocks noGrp="1"/>
          </p:cNvSpPr>
          <p:nvPr>
            <p:ph type="sldNum" idx="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act">
  <p:cSld name="BLANK_1_2">
    <p:spTree>
      <p:nvGrpSpPr>
        <p:cNvPr id="1" name="Shape 101"/>
        <p:cNvGrpSpPr/>
        <p:nvPr/>
      </p:nvGrpSpPr>
      <p:grpSpPr>
        <a:xfrm>
          <a:off x="0" y="0"/>
          <a:ext cx="0" cy="0"/>
          <a:chOff x="0" y="0"/>
          <a:chExt cx="0" cy="0"/>
        </a:xfrm>
      </p:grpSpPr>
      <p:sp>
        <p:nvSpPr>
          <p:cNvPr id="102" name="Google Shape;102;p16"/>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103" name="Google Shape;103;p16"/>
          <p:cNvSpPr txBox="1"/>
          <p:nvPr/>
        </p:nvSpPr>
        <p:spPr>
          <a:xfrm>
            <a:off x="2290800" y="1218400"/>
            <a:ext cx="1812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latin typeface="Helvetica Neue"/>
                <a:ea typeface="Helvetica Neue"/>
                <a:cs typeface="Helvetica Neue"/>
                <a:sym typeface="Helvetica Neue"/>
              </a:rPr>
              <a:t>Contact</a:t>
            </a:r>
            <a:endParaRPr sz="2800" b="1">
              <a:latin typeface="Helvetica Neue"/>
              <a:ea typeface="Helvetica Neue"/>
              <a:cs typeface="Helvetica Neue"/>
              <a:sym typeface="Helvetica Neue"/>
            </a:endParaRPr>
          </a:p>
        </p:txBody>
      </p:sp>
      <p:sp>
        <p:nvSpPr>
          <p:cNvPr id="104" name="Google Shape;104;p16"/>
          <p:cNvSpPr txBox="1"/>
          <p:nvPr/>
        </p:nvSpPr>
        <p:spPr>
          <a:xfrm>
            <a:off x="2290800" y="1928050"/>
            <a:ext cx="4136100" cy="1792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350" b="1">
                <a:solidFill>
                  <a:srgbClr val="151B26"/>
                </a:solidFill>
                <a:highlight>
                  <a:srgbClr val="F6F8F9"/>
                </a:highlight>
                <a:latin typeface="Helvetica Neue"/>
                <a:ea typeface="Helvetica Neue"/>
                <a:cs typeface="Helvetica Neue"/>
                <a:sym typeface="Helvetica Neue"/>
              </a:rPr>
              <a:t>General Secretariat for Synod of Bishops</a:t>
            </a:r>
            <a:endParaRPr sz="1500" b="1" u="none" strike="noStrike" cap="none">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endParaRPr sz="1200">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chemeClr val="dk1"/>
              </a:buClr>
              <a:buSzPts val="1100"/>
              <a:buFont typeface="Arial"/>
              <a:buNone/>
            </a:pPr>
            <a:r>
              <a:rPr lang="en" sz="1200">
                <a:solidFill>
                  <a:srgbClr val="151B26"/>
                </a:solidFill>
                <a:highlight>
                  <a:srgbClr val="F6F8F9"/>
                </a:highlight>
                <a:latin typeface="Helvetica Neue"/>
                <a:ea typeface="Helvetica Neue"/>
                <a:cs typeface="Helvetica Neue"/>
                <a:sym typeface="Helvetica Neue"/>
              </a:rPr>
              <a:t>Via della Conciliazione 34 - 00120 Città del Vaticano</a:t>
            </a:r>
            <a:endParaRPr sz="1200">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endParaRPr sz="1200">
              <a:solidFill>
                <a:srgbClr val="151B26"/>
              </a:solidFill>
              <a:highlight>
                <a:srgbClr val="F6F8F9"/>
              </a:highlight>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Phone: </a:t>
            </a:r>
            <a:r>
              <a:rPr lang="en" sz="1200">
                <a:solidFill>
                  <a:srgbClr val="151B26"/>
                </a:solidFill>
                <a:highlight>
                  <a:srgbClr val="F6F8F9"/>
                </a:highlight>
                <a:latin typeface="Helvetica Neue"/>
                <a:ea typeface="Helvetica Neue"/>
                <a:cs typeface="Helvetica Neue"/>
                <a:sym typeface="Helvetica Neue"/>
              </a:rPr>
              <a:t>(+39) 06 698 84821 / 84324</a:t>
            </a:r>
            <a:endParaRPr sz="1200">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r>
              <a:rPr lang="en" sz="1200">
                <a:solidFill>
                  <a:schemeClr val="dk1"/>
                </a:solidFill>
                <a:highlight>
                  <a:srgbClr val="F6F8F9"/>
                </a:highlight>
                <a:latin typeface="Helvetica Neue"/>
                <a:ea typeface="Helvetica Neue"/>
                <a:cs typeface="Helvetica Neue"/>
                <a:sym typeface="Helvetica Neue"/>
              </a:rPr>
              <a:t>synodus@synod.va</a:t>
            </a:r>
            <a:r>
              <a:rPr lang="en" sz="1200">
                <a:latin typeface="Helvetica Neue"/>
                <a:ea typeface="Helvetica Neue"/>
                <a:cs typeface="Helvetica Neue"/>
                <a:sym typeface="Helvetica Neue"/>
              </a:rPr>
              <a:t> </a:t>
            </a:r>
            <a:endParaRPr sz="1200">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r>
              <a:rPr lang="en" sz="1200" u="sng">
                <a:solidFill>
                  <a:schemeClr val="hlink"/>
                </a:solidFill>
                <a:latin typeface="Helvetica Neue"/>
                <a:ea typeface="Helvetica Neue"/>
                <a:cs typeface="Helvetica Neue"/>
                <a:sym typeface="Helvetica Neue"/>
                <a:hlinkClick r:id="rId2"/>
              </a:rPr>
              <a:t>www.synod.va</a:t>
            </a:r>
            <a:endParaRPr sz="1200">
              <a:latin typeface="Helvetica Neue"/>
              <a:ea typeface="Helvetica Neue"/>
              <a:cs typeface="Helvetica Neue"/>
              <a:sym typeface="Helvetica Neue"/>
            </a:endParaRPr>
          </a:p>
        </p:txBody>
      </p:sp>
      <p:pic>
        <p:nvPicPr>
          <p:cNvPr id="105" name="Google Shape;105;p16">
            <a:hlinkClick r:id="rId3"/>
          </p:cNvPr>
          <p:cNvPicPr preferRelativeResize="0"/>
          <p:nvPr/>
        </p:nvPicPr>
        <p:blipFill>
          <a:blip r:embed="rId4">
            <a:alphaModFix/>
          </a:blip>
          <a:stretch>
            <a:fillRect/>
          </a:stretch>
        </p:blipFill>
        <p:spPr>
          <a:xfrm>
            <a:off x="2854076" y="3799726"/>
            <a:ext cx="330397" cy="330400"/>
          </a:xfrm>
          <a:prstGeom prst="rect">
            <a:avLst/>
          </a:prstGeom>
          <a:noFill/>
          <a:ln>
            <a:noFill/>
          </a:ln>
        </p:spPr>
      </p:pic>
      <p:pic>
        <p:nvPicPr>
          <p:cNvPr id="106" name="Google Shape;106;p16">
            <a:hlinkClick r:id="rId5"/>
          </p:cNvPr>
          <p:cNvPicPr preferRelativeResize="0"/>
          <p:nvPr/>
        </p:nvPicPr>
        <p:blipFill>
          <a:blip r:embed="rId6">
            <a:alphaModFix/>
          </a:blip>
          <a:stretch>
            <a:fillRect/>
          </a:stretch>
        </p:blipFill>
        <p:spPr>
          <a:xfrm>
            <a:off x="3348849" y="3822605"/>
            <a:ext cx="284639" cy="284641"/>
          </a:xfrm>
          <a:prstGeom prst="rect">
            <a:avLst/>
          </a:prstGeom>
          <a:noFill/>
          <a:ln>
            <a:noFill/>
          </a:ln>
        </p:spPr>
      </p:pic>
      <p:cxnSp>
        <p:nvCxnSpPr>
          <p:cNvPr id="107" name="Google Shape;107;p16"/>
          <p:cNvCxnSpPr/>
          <p:nvPr/>
        </p:nvCxnSpPr>
        <p:spPr>
          <a:xfrm>
            <a:off x="2405075" y="1785950"/>
            <a:ext cx="3334800" cy="0"/>
          </a:xfrm>
          <a:prstGeom prst="straightConnector1">
            <a:avLst/>
          </a:prstGeom>
          <a:noFill/>
          <a:ln w="19050" cap="flat" cmpd="sng">
            <a:solidFill>
              <a:srgbClr val="DEAB6F"/>
            </a:solidFill>
            <a:prstDash val="solid"/>
            <a:round/>
            <a:headEnd type="none" w="med" len="med"/>
            <a:tailEnd type="none" w="med" len="med"/>
          </a:ln>
        </p:spPr>
      </p:cxnSp>
      <p:pic>
        <p:nvPicPr>
          <p:cNvPr id="108" name="Google Shape;108;p16">
            <a:hlinkClick r:id="rId7"/>
          </p:cNvPr>
          <p:cNvPicPr preferRelativeResize="0"/>
          <p:nvPr/>
        </p:nvPicPr>
        <p:blipFill rotWithShape="1">
          <a:blip r:embed="rId8">
            <a:alphaModFix/>
          </a:blip>
          <a:srcRect l="2417" r="2417"/>
          <a:stretch/>
        </p:blipFill>
        <p:spPr>
          <a:xfrm>
            <a:off x="2405075" y="3822614"/>
            <a:ext cx="284625" cy="284625"/>
          </a:xfrm>
          <a:prstGeom prst="rect">
            <a:avLst/>
          </a:prstGeom>
          <a:noFill/>
          <a:ln>
            <a:noFill/>
          </a:ln>
        </p:spPr>
      </p:pic>
      <p:pic>
        <p:nvPicPr>
          <p:cNvPr id="109" name="Google Shape;109;p16">
            <a:hlinkClick r:id="rId5"/>
          </p:cNvPr>
          <p:cNvPicPr preferRelativeResize="0"/>
          <p:nvPr/>
        </p:nvPicPr>
        <p:blipFill rotWithShape="1">
          <a:blip r:embed="rId9">
            <a:alphaModFix/>
          </a:blip>
          <a:srcRect t="2326" b="2326"/>
          <a:stretch/>
        </p:blipFill>
        <p:spPr>
          <a:xfrm>
            <a:off x="3797849" y="3822605"/>
            <a:ext cx="284638" cy="28464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 you">
  <p:cSld name="BLANK_1_1">
    <p:spTree>
      <p:nvGrpSpPr>
        <p:cNvPr id="1" name="Shape 110"/>
        <p:cNvGrpSpPr/>
        <p:nvPr/>
      </p:nvGrpSpPr>
      <p:grpSpPr>
        <a:xfrm>
          <a:off x="0" y="0"/>
          <a:ext cx="0" cy="0"/>
          <a:chOff x="0" y="0"/>
          <a:chExt cx="0" cy="0"/>
        </a:xfrm>
      </p:grpSpPr>
      <p:sp>
        <p:nvSpPr>
          <p:cNvPr id="111" name="Google Shape;111;p17"/>
          <p:cNvSpPr/>
          <p:nvPr/>
        </p:nvSpPr>
        <p:spPr>
          <a:xfrm>
            <a:off x="-79325" y="-52900"/>
            <a:ext cx="9308400" cy="526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900">
              <a:solidFill>
                <a:srgbClr val="B21444"/>
              </a:solidFill>
              <a:latin typeface="Helvetica Neue"/>
              <a:ea typeface="Helvetica Neue"/>
              <a:cs typeface="Helvetica Neue"/>
              <a:sym typeface="Helvetica Neue"/>
            </a:endParaRPr>
          </a:p>
        </p:txBody>
      </p:sp>
      <p:sp>
        <p:nvSpPr>
          <p:cNvPr id="112" name="Google Shape;112;p17"/>
          <p:cNvSpPr txBox="1">
            <a:spLocks noGrp="1"/>
          </p:cNvSpPr>
          <p:nvPr>
            <p:ph type="title"/>
          </p:nvPr>
        </p:nvSpPr>
        <p:spPr>
          <a:xfrm>
            <a:off x="324000" y="2151600"/>
            <a:ext cx="8454300" cy="8403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DE8F32"/>
              </a:buClr>
              <a:buSzPts val="2800"/>
              <a:buNone/>
              <a:defRPr sz="4900" b="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2800"/>
              <a:buNone/>
              <a:defRPr>
                <a:solidFill>
                  <a:srgbClr val="DE8F32"/>
                </a:solidFill>
              </a:defRPr>
            </a:lvl2pPr>
            <a:lvl3pPr lvl="2" algn="ctr">
              <a:spcBef>
                <a:spcPts val="0"/>
              </a:spcBef>
              <a:spcAft>
                <a:spcPts val="0"/>
              </a:spcAft>
              <a:buClr>
                <a:srgbClr val="DE8F32"/>
              </a:buClr>
              <a:buSzPts val="2800"/>
              <a:buNone/>
              <a:defRPr>
                <a:solidFill>
                  <a:srgbClr val="DE8F32"/>
                </a:solidFill>
              </a:defRPr>
            </a:lvl3pPr>
            <a:lvl4pPr lvl="3" algn="ctr">
              <a:spcBef>
                <a:spcPts val="0"/>
              </a:spcBef>
              <a:spcAft>
                <a:spcPts val="0"/>
              </a:spcAft>
              <a:buClr>
                <a:srgbClr val="DE8F32"/>
              </a:buClr>
              <a:buSzPts val="2800"/>
              <a:buNone/>
              <a:defRPr>
                <a:solidFill>
                  <a:srgbClr val="DE8F32"/>
                </a:solidFill>
              </a:defRPr>
            </a:lvl4pPr>
            <a:lvl5pPr lvl="4" algn="ctr">
              <a:spcBef>
                <a:spcPts val="0"/>
              </a:spcBef>
              <a:spcAft>
                <a:spcPts val="0"/>
              </a:spcAft>
              <a:buClr>
                <a:srgbClr val="DE8F32"/>
              </a:buClr>
              <a:buSzPts val="2800"/>
              <a:buNone/>
              <a:defRPr>
                <a:solidFill>
                  <a:srgbClr val="DE8F32"/>
                </a:solidFill>
              </a:defRPr>
            </a:lvl5pPr>
            <a:lvl6pPr lvl="5" algn="ctr">
              <a:spcBef>
                <a:spcPts val="0"/>
              </a:spcBef>
              <a:spcAft>
                <a:spcPts val="0"/>
              </a:spcAft>
              <a:buClr>
                <a:srgbClr val="DE8F32"/>
              </a:buClr>
              <a:buSzPts val="2800"/>
              <a:buNone/>
              <a:defRPr>
                <a:solidFill>
                  <a:srgbClr val="DE8F32"/>
                </a:solidFill>
              </a:defRPr>
            </a:lvl6pPr>
            <a:lvl7pPr lvl="6" algn="ctr">
              <a:spcBef>
                <a:spcPts val="0"/>
              </a:spcBef>
              <a:spcAft>
                <a:spcPts val="0"/>
              </a:spcAft>
              <a:buClr>
                <a:srgbClr val="DE8F32"/>
              </a:buClr>
              <a:buSzPts val="2800"/>
              <a:buNone/>
              <a:defRPr>
                <a:solidFill>
                  <a:srgbClr val="DE8F32"/>
                </a:solidFill>
              </a:defRPr>
            </a:lvl7pPr>
            <a:lvl8pPr lvl="7" algn="ctr">
              <a:spcBef>
                <a:spcPts val="0"/>
              </a:spcBef>
              <a:spcAft>
                <a:spcPts val="0"/>
              </a:spcAft>
              <a:buClr>
                <a:srgbClr val="DE8F32"/>
              </a:buClr>
              <a:buSzPts val="2800"/>
              <a:buNone/>
              <a:defRPr>
                <a:solidFill>
                  <a:srgbClr val="DE8F32"/>
                </a:solidFill>
              </a:defRPr>
            </a:lvl8pPr>
            <a:lvl9pPr lvl="8" algn="ctr">
              <a:spcBef>
                <a:spcPts val="0"/>
              </a:spcBef>
              <a:spcAft>
                <a:spcPts val="0"/>
              </a:spcAft>
              <a:buClr>
                <a:srgbClr val="DE8F32"/>
              </a:buClr>
              <a:buSzPts val="2800"/>
              <a:buNone/>
              <a:defRPr>
                <a:solidFill>
                  <a:srgbClr val="DE8F32"/>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lumns bulletpoints">
  <p:cSld name="BLANK_2">
    <p:spTree>
      <p:nvGrpSpPr>
        <p:cNvPr id="1" name="Shape 113"/>
        <p:cNvGrpSpPr/>
        <p:nvPr/>
      </p:nvGrpSpPr>
      <p:grpSpPr>
        <a:xfrm>
          <a:off x="0" y="0"/>
          <a:ext cx="0" cy="0"/>
          <a:chOff x="0" y="0"/>
          <a:chExt cx="0" cy="0"/>
        </a:xfrm>
      </p:grpSpPr>
      <p:pic>
        <p:nvPicPr>
          <p:cNvPr id="114" name="Google Shape;114;p18"/>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115" name="Google Shape;115;p18"/>
          <p:cNvSpPr txBox="1">
            <a:spLocks noGrp="1"/>
          </p:cNvSpPr>
          <p:nvPr>
            <p:ph type="title"/>
          </p:nvPr>
        </p:nvSpPr>
        <p:spPr>
          <a:xfrm>
            <a:off x="668075" y="896725"/>
            <a:ext cx="7774800" cy="637200"/>
          </a:xfrm>
          <a:prstGeom prst="rect">
            <a:avLst/>
          </a:prstGeom>
        </p:spPr>
        <p:txBody>
          <a:bodyPr spcFirstLastPara="1" wrap="square" lIns="91425" tIns="91425" rIns="91425" bIns="91425" anchor="t" anchorCtr="0">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None/>
              <a:defRPr sz="2500" b="1"/>
            </a:lvl2pPr>
            <a:lvl3pPr lvl="2" rtl="0">
              <a:spcBef>
                <a:spcPts val="0"/>
              </a:spcBef>
              <a:spcAft>
                <a:spcPts val="0"/>
              </a:spcAft>
              <a:buSzPts val="2500"/>
              <a:buNone/>
              <a:defRPr sz="2500" b="1"/>
            </a:lvl3pPr>
            <a:lvl4pPr lvl="3" rtl="0">
              <a:spcBef>
                <a:spcPts val="0"/>
              </a:spcBef>
              <a:spcAft>
                <a:spcPts val="0"/>
              </a:spcAft>
              <a:buSzPts val="2500"/>
              <a:buNone/>
              <a:defRPr sz="2500" b="1"/>
            </a:lvl4pPr>
            <a:lvl5pPr lvl="4" rtl="0">
              <a:spcBef>
                <a:spcPts val="0"/>
              </a:spcBef>
              <a:spcAft>
                <a:spcPts val="0"/>
              </a:spcAft>
              <a:buSzPts val="2500"/>
              <a:buNone/>
              <a:defRPr sz="2500" b="1"/>
            </a:lvl5pPr>
            <a:lvl6pPr lvl="5" rtl="0">
              <a:spcBef>
                <a:spcPts val="0"/>
              </a:spcBef>
              <a:spcAft>
                <a:spcPts val="0"/>
              </a:spcAft>
              <a:buSzPts val="2500"/>
              <a:buNone/>
              <a:defRPr sz="2500" b="1"/>
            </a:lvl6pPr>
            <a:lvl7pPr lvl="6" rtl="0">
              <a:spcBef>
                <a:spcPts val="0"/>
              </a:spcBef>
              <a:spcAft>
                <a:spcPts val="0"/>
              </a:spcAft>
              <a:buSzPts val="2500"/>
              <a:buNone/>
              <a:defRPr sz="2500" b="1"/>
            </a:lvl7pPr>
            <a:lvl8pPr lvl="7" rtl="0">
              <a:spcBef>
                <a:spcPts val="0"/>
              </a:spcBef>
              <a:spcAft>
                <a:spcPts val="0"/>
              </a:spcAft>
              <a:buSzPts val="2500"/>
              <a:buNone/>
              <a:defRPr sz="2500" b="1"/>
            </a:lvl8pPr>
            <a:lvl9pPr lvl="8" rtl="0">
              <a:spcBef>
                <a:spcPts val="0"/>
              </a:spcBef>
              <a:spcAft>
                <a:spcPts val="0"/>
              </a:spcAft>
              <a:buSzPts val="2500"/>
              <a:buNone/>
              <a:defRPr sz="2500" b="1"/>
            </a:lvl9pPr>
          </a:lstStyle>
          <a:p>
            <a:endParaRPr/>
          </a:p>
        </p:txBody>
      </p:sp>
      <p:sp>
        <p:nvSpPr>
          <p:cNvPr id="116" name="Google Shape;116;p18"/>
          <p:cNvSpPr txBox="1">
            <a:spLocks noGrp="1"/>
          </p:cNvSpPr>
          <p:nvPr>
            <p:ph type="subTitle" idx="1"/>
          </p:nvPr>
        </p:nvSpPr>
        <p:spPr>
          <a:xfrm>
            <a:off x="224775" y="119000"/>
            <a:ext cx="3252600" cy="393600"/>
          </a:xfrm>
          <a:prstGeom prst="rect">
            <a:avLst/>
          </a:prstGeom>
        </p:spPr>
        <p:txBody>
          <a:bodyPr spcFirstLastPara="1" wrap="square" lIns="91425" tIns="91425" rIns="91425" bIns="91425" anchor="t" anchorCtr="0">
            <a:normAutofit/>
          </a:bodyPr>
          <a:lstStyle>
            <a:lvl1pPr marL="0" marR="0" lvl="0" indent="-69850" algn="l" rtl="0">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117" name="Google Shape;117;p18"/>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118" name="Google Shape;118;p18"/>
          <p:cNvSpPr txBox="1">
            <a:spLocks noGrp="1"/>
          </p:cNvSpPr>
          <p:nvPr>
            <p:ph type="body" idx="2"/>
          </p:nvPr>
        </p:nvSpPr>
        <p:spPr>
          <a:xfrm>
            <a:off x="668075" y="1788300"/>
            <a:ext cx="3626400" cy="2130600"/>
          </a:xfrm>
          <a:prstGeom prst="rect">
            <a:avLst/>
          </a:prstGeom>
        </p:spPr>
        <p:txBody>
          <a:bodyPr spcFirstLastPara="1" wrap="square" lIns="91425" tIns="91425" rIns="91425" bIns="91425" anchor="t" anchorCtr="0">
            <a:normAutofit/>
          </a:bodyPr>
          <a:lstStyle>
            <a:lvl1pPr marL="457200" lvl="0"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marL="914400" lvl="1"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marL="1371600" lvl="2"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marL="1828800" lvl="3"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marL="2286000" lvl="4"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marL="2743200" lvl="5"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marL="3200400" lvl="6"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marL="3657600" lvl="7"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marL="4114800" lvl="8"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a:endParaRPr/>
          </a:p>
        </p:txBody>
      </p:sp>
      <p:sp>
        <p:nvSpPr>
          <p:cNvPr id="119" name="Google Shape;119;p18"/>
          <p:cNvSpPr txBox="1">
            <a:spLocks noGrp="1"/>
          </p:cNvSpPr>
          <p:nvPr>
            <p:ph type="body" idx="3"/>
          </p:nvPr>
        </p:nvSpPr>
        <p:spPr>
          <a:xfrm>
            <a:off x="4849500" y="1788300"/>
            <a:ext cx="3593400" cy="2130600"/>
          </a:xfrm>
          <a:prstGeom prst="rect">
            <a:avLst/>
          </a:prstGeom>
        </p:spPr>
        <p:txBody>
          <a:bodyPr spcFirstLastPara="1" wrap="square" lIns="91425" tIns="91425" rIns="91425" bIns="91425" anchor="t" anchorCtr="0">
            <a:normAutofit/>
          </a:bodyPr>
          <a:lstStyle>
            <a:lvl1pPr marL="457200" lvl="0"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marL="914400" lvl="1"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marL="1371600" lvl="2"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marL="1828800" lvl="3"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marL="2286000" lvl="4"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marL="2743200" lvl="5"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marL="3200400" lvl="6"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marL="3657600" lvl="7"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marL="4114800" lvl="8"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p:cSld name="BLANK_2_1">
    <p:spTree>
      <p:nvGrpSpPr>
        <p:cNvPr id="1" name="Shape 120"/>
        <p:cNvGrpSpPr/>
        <p:nvPr/>
      </p:nvGrpSpPr>
      <p:grpSpPr>
        <a:xfrm>
          <a:off x="0" y="0"/>
          <a:ext cx="0" cy="0"/>
          <a:chOff x="0" y="0"/>
          <a:chExt cx="0" cy="0"/>
        </a:xfrm>
      </p:grpSpPr>
      <p:pic>
        <p:nvPicPr>
          <p:cNvPr id="121" name="Google Shape;121;p19"/>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122" name="Google Shape;122;p19"/>
          <p:cNvSpPr txBox="1">
            <a:spLocks noGrp="1"/>
          </p:cNvSpPr>
          <p:nvPr>
            <p:ph type="body" idx="1"/>
          </p:nvPr>
        </p:nvSpPr>
        <p:spPr>
          <a:xfrm>
            <a:off x="1253250" y="1789500"/>
            <a:ext cx="6637500" cy="1412100"/>
          </a:xfrm>
          <a:prstGeom prst="rect">
            <a:avLst/>
          </a:prstGeom>
        </p:spPr>
        <p:txBody>
          <a:bodyPr spcFirstLastPara="1" wrap="square" lIns="91425" tIns="91425" rIns="91425" bIns="91425" anchor="t" anchorCtr="0">
            <a:normAutofit/>
          </a:bodyPr>
          <a:lstStyle>
            <a:lvl1pPr marL="457200" lvl="0"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1pPr>
            <a:lvl2pPr marL="914400" lvl="1"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2pPr>
            <a:lvl3pPr marL="1371600" lvl="2"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3pPr>
            <a:lvl4pPr marL="1828800" lvl="3"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4pPr>
            <a:lvl5pPr marL="2286000" lvl="4"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5pPr>
            <a:lvl6pPr marL="2743200" lvl="5"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6pPr>
            <a:lvl7pPr marL="3200400" lvl="6"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7pPr>
            <a:lvl8pPr marL="3657600" lvl="7"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8pPr>
            <a:lvl9pPr marL="4114800" lvl="8"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9pPr>
          </a:lstStyle>
          <a:p>
            <a:endParaRPr/>
          </a:p>
        </p:txBody>
      </p:sp>
      <p:sp>
        <p:nvSpPr>
          <p:cNvPr id="123" name="Google Shape;123;p19"/>
          <p:cNvSpPr txBox="1">
            <a:spLocks noGrp="1"/>
          </p:cNvSpPr>
          <p:nvPr>
            <p:ph type="subTitle" idx="2"/>
          </p:nvPr>
        </p:nvSpPr>
        <p:spPr>
          <a:xfrm>
            <a:off x="224775" y="119000"/>
            <a:ext cx="3252600" cy="39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124" name="Google Shape;124;p19"/>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83"/>
        <p:cNvGrpSpPr/>
        <p:nvPr/>
      </p:nvGrpSpPr>
      <p:grpSpPr>
        <a:xfrm>
          <a:off x="0" y="0"/>
          <a:ext cx="0" cy="0"/>
          <a:chOff x="0" y="0"/>
          <a:chExt cx="0" cy="0"/>
        </a:xfrm>
      </p:grpSpPr>
      <p:sp>
        <p:nvSpPr>
          <p:cNvPr id="84" name="Google Shape;84;p13"/>
          <p:cNvSpPr/>
          <p:nvPr/>
        </p:nvSpPr>
        <p:spPr>
          <a:xfrm>
            <a:off x="-20700" y="-62100"/>
            <a:ext cx="9210600" cy="520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 name="Google Shape;85;p13"/>
          <p:cNvPicPr preferRelativeResize="0"/>
          <p:nvPr/>
        </p:nvPicPr>
        <p:blipFill rotWithShape="1">
          <a:blip r:embed="rId2">
            <a:alphaModFix/>
          </a:blip>
          <a:srcRect t="-17496" r="-2448" b="29969"/>
          <a:stretch/>
        </p:blipFill>
        <p:spPr>
          <a:xfrm>
            <a:off x="2138850" y="2454475"/>
            <a:ext cx="6469975" cy="2689026"/>
          </a:xfrm>
          <a:prstGeom prst="rect">
            <a:avLst/>
          </a:prstGeom>
          <a:noFill/>
          <a:ln>
            <a:noFill/>
          </a:ln>
        </p:spPr>
      </p:pic>
      <p:pic>
        <p:nvPicPr>
          <p:cNvPr id="86" name="Google Shape;86;p13"/>
          <p:cNvPicPr preferRelativeResize="0"/>
          <p:nvPr/>
        </p:nvPicPr>
        <p:blipFill rotWithShape="1">
          <a:blip r:embed="rId2">
            <a:alphaModFix/>
          </a:blip>
          <a:srcRect l="-16012" t="-41085" r="13564" b="39665"/>
          <a:stretch/>
        </p:blipFill>
        <p:spPr>
          <a:xfrm rot="10800000" flipH="1">
            <a:off x="2764950" y="-71575"/>
            <a:ext cx="6469975" cy="3116000"/>
          </a:xfrm>
          <a:prstGeom prst="rect">
            <a:avLst/>
          </a:prstGeom>
          <a:noFill/>
          <a:ln>
            <a:noFill/>
          </a:ln>
        </p:spPr>
      </p:pic>
      <p:pic>
        <p:nvPicPr>
          <p:cNvPr id="87" name="Google Shape;87;p13"/>
          <p:cNvPicPr preferRelativeResize="0"/>
          <p:nvPr/>
        </p:nvPicPr>
        <p:blipFill rotWithShape="1">
          <a:blip r:embed="rId2">
            <a:alphaModFix/>
          </a:blip>
          <a:srcRect l="57885" t="8302" r="-17060" b="-24906"/>
          <a:stretch/>
        </p:blipFill>
        <p:spPr>
          <a:xfrm rot="10800000" flipH="1">
            <a:off x="-27400" y="1522725"/>
            <a:ext cx="3617975" cy="3468375"/>
          </a:xfrm>
          <a:prstGeom prst="rect">
            <a:avLst/>
          </a:prstGeom>
          <a:noFill/>
          <a:ln>
            <a:noFill/>
          </a:ln>
        </p:spPr>
      </p:pic>
      <p:sp>
        <p:nvSpPr>
          <p:cNvPr id="88" name="Google Shape;88;p1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lvl="0" algn="r" rtl="0">
              <a:buNone/>
              <a:defRPr sz="600">
                <a:solidFill>
                  <a:srgbClr val="858585"/>
                </a:solidFill>
                <a:latin typeface="Helvetica"/>
                <a:ea typeface="Helvetica"/>
                <a:cs typeface="Helvetica"/>
                <a:sym typeface="Helvetica"/>
              </a:defRPr>
            </a:lvl1pPr>
            <a:lvl2pPr lvl="1" algn="r" rtl="0">
              <a:buNone/>
              <a:defRPr sz="600">
                <a:solidFill>
                  <a:srgbClr val="858585"/>
                </a:solidFill>
                <a:latin typeface="Helvetica"/>
                <a:ea typeface="Helvetica"/>
                <a:cs typeface="Helvetica"/>
                <a:sym typeface="Helvetica"/>
              </a:defRPr>
            </a:lvl2pPr>
            <a:lvl3pPr lvl="2" algn="r" rtl="0">
              <a:buNone/>
              <a:defRPr sz="600">
                <a:solidFill>
                  <a:srgbClr val="858585"/>
                </a:solidFill>
                <a:latin typeface="Helvetica"/>
                <a:ea typeface="Helvetica"/>
                <a:cs typeface="Helvetica"/>
                <a:sym typeface="Helvetica"/>
              </a:defRPr>
            </a:lvl3pPr>
            <a:lvl4pPr lvl="3" algn="r" rtl="0">
              <a:buNone/>
              <a:defRPr sz="600">
                <a:solidFill>
                  <a:srgbClr val="858585"/>
                </a:solidFill>
                <a:latin typeface="Helvetica"/>
                <a:ea typeface="Helvetica"/>
                <a:cs typeface="Helvetica"/>
                <a:sym typeface="Helvetica"/>
              </a:defRPr>
            </a:lvl4pPr>
            <a:lvl5pPr lvl="4" algn="r" rtl="0">
              <a:buNone/>
              <a:defRPr sz="600">
                <a:solidFill>
                  <a:srgbClr val="858585"/>
                </a:solidFill>
                <a:latin typeface="Helvetica"/>
                <a:ea typeface="Helvetica"/>
                <a:cs typeface="Helvetica"/>
                <a:sym typeface="Helvetica"/>
              </a:defRPr>
            </a:lvl5pPr>
            <a:lvl6pPr lvl="5" algn="r" rtl="0">
              <a:buNone/>
              <a:defRPr sz="600">
                <a:solidFill>
                  <a:srgbClr val="858585"/>
                </a:solidFill>
                <a:latin typeface="Helvetica"/>
                <a:ea typeface="Helvetica"/>
                <a:cs typeface="Helvetica"/>
                <a:sym typeface="Helvetica"/>
              </a:defRPr>
            </a:lvl6pPr>
            <a:lvl7pPr lvl="6" algn="r" rtl="0">
              <a:buNone/>
              <a:defRPr sz="600">
                <a:solidFill>
                  <a:srgbClr val="858585"/>
                </a:solidFill>
                <a:latin typeface="Helvetica"/>
                <a:ea typeface="Helvetica"/>
                <a:cs typeface="Helvetica"/>
                <a:sym typeface="Helvetica"/>
              </a:defRPr>
            </a:lvl7pPr>
            <a:lvl8pPr lvl="7" algn="r" rtl="0">
              <a:buNone/>
              <a:defRPr sz="600">
                <a:solidFill>
                  <a:srgbClr val="858585"/>
                </a:solidFill>
                <a:latin typeface="Helvetica"/>
                <a:ea typeface="Helvetica"/>
                <a:cs typeface="Helvetica"/>
                <a:sym typeface="Helvetica"/>
              </a:defRPr>
            </a:lvl8pPr>
            <a:lvl9pPr lvl="8" algn="r" rtl="0">
              <a:buNone/>
              <a:defRPr sz="600">
                <a:solidFill>
                  <a:srgbClr val="858585"/>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89" name="Google Shape;89;p13"/>
          <p:cNvSpPr txBox="1"/>
          <p:nvPr/>
        </p:nvSpPr>
        <p:spPr>
          <a:xfrm>
            <a:off x="5796000" y="4685836"/>
            <a:ext cx="3000000" cy="338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sp>
        <p:nvSpPr>
          <p:cNvPr id="90" name="Google Shape;90;p13"/>
          <p:cNvSpPr txBox="1">
            <a:spLocks noGrp="1"/>
          </p:cNvSpPr>
          <p:nvPr>
            <p:ph type="title"/>
          </p:nvPr>
        </p:nvSpPr>
        <p:spPr>
          <a:xfrm>
            <a:off x="125" y="1266900"/>
            <a:ext cx="9144000" cy="17043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DE8F32"/>
              </a:buClr>
              <a:buSzPts val="9300"/>
              <a:buFont typeface="Helvetica Neue"/>
              <a:buNone/>
              <a:defRPr sz="9300">
                <a:solidFill>
                  <a:srgbClr val="DE8F32"/>
                </a:solidFill>
                <a:latin typeface="Helvetica Neue"/>
                <a:ea typeface="Helvetica Neue"/>
                <a:cs typeface="Helvetica Neue"/>
                <a:sym typeface="Helvetica Neue"/>
              </a:defRPr>
            </a:lvl1pPr>
            <a:lvl2pPr lvl="1">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2pPr>
            <a:lvl3pPr lvl="2">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3pPr>
            <a:lvl4pPr lvl="3">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4pPr>
            <a:lvl5pPr lvl="4">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5pPr>
            <a:lvl6pPr lvl="5">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6pPr>
            <a:lvl7pPr lvl="6">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7pPr>
            <a:lvl8pPr lvl="7">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8pPr>
            <a:lvl9pPr lvl="8">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9pPr>
          </a:lstStyle>
          <a:p>
            <a:endParaRPr/>
          </a:p>
        </p:txBody>
      </p:sp>
      <p:sp>
        <p:nvSpPr>
          <p:cNvPr id="91" name="Google Shape;91;p13"/>
          <p:cNvSpPr txBox="1">
            <a:spLocks noGrp="1"/>
          </p:cNvSpPr>
          <p:nvPr>
            <p:ph type="subTitle" idx="1"/>
          </p:nvPr>
        </p:nvSpPr>
        <p:spPr>
          <a:xfrm>
            <a:off x="2350650" y="3047400"/>
            <a:ext cx="4442700" cy="5553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DE8F32"/>
              </a:buClr>
              <a:buSzPts val="2200"/>
              <a:buFont typeface="Helvetica Neue"/>
              <a:buNone/>
              <a:defRPr sz="220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2pPr>
            <a:lvl3pPr lvl="2"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3pPr>
            <a:lvl4pPr lvl="3"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4pPr>
            <a:lvl5pPr lvl="4"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5pPr>
            <a:lvl6pPr lvl="5"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6pPr>
            <a:lvl7pPr lvl="6"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7pPr>
            <a:lvl8pPr lvl="7"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8pPr>
            <a:lvl9pPr lvl="8"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9pPr>
          </a:lstStyle>
          <a:p>
            <a:endParaRPr/>
          </a:p>
        </p:txBody>
      </p:sp>
      <p:pic>
        <p:nvPicPr>
          <p:cNvPr id="92" name="Google Shape;92;p13"/>
          <p:cNvPicPr preferRelativeResize="0"/>
          <p:nvPr/>
        </p:nvPicPr>
        <p:blipFill rotWithShape="1">
          <a:blip r:embed="rId3">
            <a:alphaModFix/>
          </a:blip>
          <a:srcRect/>
          <a:stretch/>
        </p:blipFill>
        <p:spPr>
          <a:xfrm>
            <a:off x="1850" y="4132375"/>
            <a:ext cx="1135299" cy="1004523"/>
          </a:xfrm>
          <a:prstGeom prst="rect">
            <a:avLst/>
          </a:prstGeom>
          <a:noFill/>
          <a:ln>
            <a:noFill/>
          </a:ln>
        </p:spPr>
      </p:pic>
    </p:spTree>
    <p:extLst>
      <p:ext uri="{BB962C8B-B14F-4D97-AF65-F5344CB8AC3E}">
        <p14:creationId xmlns:p14="http://schemas.microsoft.com/office/powerpoint/2010/main" val="2281259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23"/>
          <p:cNvSpPr>
            <a:spLocks noGrp="1"/>
          </p:cNvSpPr>
          <p:nvPr>
            <p:ph type="dt" sz="half" idx="10"/>
          </p:nvPr>
        </p:nvSpPr>
        <p:spPr>
          <a:xfrm>
            <a:off x="3581400" y="4729162"/>
            <a:ext cx="2133600" cy="357188"/>
          </a:xfrm>
          <a:prstGeom prst="rect">
            <a:avLst/>
          </a:prstGeom>
        </p:spPr>
        <p:txBody>
          <a:bodyPr/>
          <a:lstStyle>
            <a:lvl1pPr>
              <a:defRPr/>
            </a:lvl1pPr>
          </a:lstStyle>
          <a:p>
            <a:pPr>
              <a:defRPr/>
            </a:pPr>
            <a:fld id="{2A757D0D-C86A-4B20-9A1D-6768EAC0D316}" type="datetimeFigureOut">
              <a:rPr lang="fr-FR"/>
              <a:pPr>
                <a:defRPr/>
              </a:pPr>
              <a:t>20/09/2021</a:t>
            </a:fld>
            <a:endParaRPr lang="fr-FR" dirty="0"/>
          </a:p>
        </p:txBody>
      </p:sp>
      <p:sp>
        <p:nvSpPr>
          <p:cNvPr id="5" name="Espace réservé du pied de page 9"/>
          <p:cNvSpPr>
            <a:spLocks noGrp="1"/>
          </p:cNvSpPr>
          <p:nvPr>
            <p:ph type="ftr" sz="quarter" idx="11"/>
          </p:nvPr>
        </p:nvSpPr>
        <p:spPr>
          <a:xfrm>
            <a:off x="5715000" y="4729162"/>
            <a:ext cx="2895600" cy="357188"/>
          </a:xfrm>
          <a:prstGeom prst="rect">
            <a:avLst/>
          </a:prstGeom>
        </p:spPr>
        <p:txBody>
          <a:bodyPr/>
          <a:lstStyle>
            <a:lvl1pPr>
              <a:defRPr/>
            </a:lvl1pPr>
          </a:lstStyle>
          <a:p>
            <a:pPr>
              <a:defRPr/>
            </a:pPr>
            <a:endParaRPr lang="fr-FR"/>
          </a:p>
        </p:txBody>
      </p:sp>
      <p:sp>
        <p:nvSpPr>
          <p:cNvPr id="6" name="Espace réservé du numéro de diapositive 21"/>
          <p:cNvSpPr>
            <a:spLocks noGrp="1"/>
          </p:cNvSpPr>
          <p:nvPr>
            <p:ph type="sldNum" sz="quarter" idx="12"/>
          </p:nvPr>
        </p:nvSpPr>
        <p:spPr/>
        <p:txBody>
          <a:bodyPr/>
          <a:lstStyle>
            <a:lvl1pPr>
              <a:defRPr/>
            </a:lvl1pPr>
          </a:lstStyle>
          <a:p>
            <a:pPr>
              <a:defRPr/>
            </a:pPr>
            <a:fld id="{138CF5F5-5CC2-441F-9E72-6A21E5755F92}" type="slidenum">
              <a:rPr lang="fr-FR" altLang="en-US"/>
              <a:pPr>
                <a:defRPr/>
              </a:pPr>
              <a:t>‹#›</a:t>
            </a:fld>
            <a:endParaRPr lang="fr-FR" altLang="en-US"/>
          </a:p>
        </p:txBody>
      </p:sp>
    </p:spTree>
    <p:extLst>
      <p:ext uri="{BB962C8B-B14F-4D97-AF65-F5344CB8AC3E}">
        <p14:creationId xmlns:p14="http://schemas.microsoft.com/office/powerpoint/2010/main" val="3575070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to and two columns text">
  <p:cSld name="Photo and two columns text">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276300" y="1227975"/>
            <a:ext cx="4802700" cy="637200"/>
          </a:xfrm>
          <a:prstGeom prst="rect">
            <a:avLst/>
          </a:prstGeom>
        </p:spPr>
        <p:txBody>
          <a:bodyPr spcFirstLastPara="1" wrap="square" lIns="91425" tIns="91425" rIns="91425" bIns="91425" anchor="t" anchorCtr="0">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Font typeface="Helvetica Neue"/>
              <a:buNone/>
              <a:defRPr sz="2500">
                <a:latin typeface="Helvetica Neue"/>
                <a:ea typeface="Helvetica Neue"/>
                <a:cs typeface="Helvetica Neue"/>
                <a:sym typeface="Helvetica Neue"/>
              </a:defRPr>
            </a:lvl2pPr>
            <a:lvl3pPr lvl="2" rtl="0">
              <a:spcBef>
                <a:spcPts val="0"/>
              </a:spcBef>
              <a:spcAft>
                <a:spcPts val="0"/>
              </a:spcAft>
              <a:buSzPts val="2500"/>
              <a:buFont typeface="Helvetica Neue"/>
              <a:buNone/>
              <a:defRPr sz="2500">
                <a:latin typeface="Helvetica Neue"/>
                <a:ea typeface="Helvetica Neue"/>
                <a:cs typeface="Helvetica Neue"/>
                <a:sym typeface="Helvetica Neue"/>
              </a:defRPr>
            </a:lvl3pPr>
            <a:lvl4pPr lvl="3" rtl="0">
              <a:spcBef>
                <a:spcPts val="0"/>
              </a:spcBef>
              <a:spcAft>
                <a:spcPts val="0"/>
              </a:spcAft>
              <a:buSzPts val="2500"/>
              <a:buFont typeface="Helvetica Neue"/>
              <a:buNone/>
              <a:defRPr sz="2500">
                <a:latin typeface="Helvetica Neue"/>
                <a:ea typeface="Helvetica Neue"/>
                <a:cs typeface="Helvetica Neue"/>
                <a:sym typeface="Helvetica Neue"/>
              </a:defRPr>
            </a:lvl4pPr>
            <a:lvl5pPr lvl="4" rtl="0">
              <a:spcBef>
                <a:spcPts val="0"/>
              </a:spcBef>
              <a:spcAft>
                <a:spcPts val="0"/>
              </a:spcAft>
              <a:buSzPts val="2500"/>
              <a:buFont typeface="Helvetica Neue"/>
              <a:buNone/>
              <a:defRPr sz="2500">
                <a:latin typeface="Helvetica Neue"/>
                <a:ea typeface="Helvetica Neue"/>
                <a:cs typeface="Helvetica Neue"/>
                <a:sym typeface="Helvetica Neue"/>
              </a:defRPr>
            </a:lvl5pPr>
            <a:lvl6pPr lvl="5" rtl="0">
              <a:spcBef>
                <a:spcPts val="0"/>
              </a:spcBef>
              <a:spcAft>
                <a:spcPts val="0"/>
              </a:spcAft>
              <a:buSzPts val="2500"/>
              <a:buFont typeface="Helvetica Neue"/>
              <a:buNone/>
              <a:defRPr sz="2500">
                <a:latin typeface="Helvetica Neue"/>
                <a:ea typeface="Helvetica Neue"/>
                <a:cs typeface="Helvetica Neue"/>
                <a:sym typeface="Helvetica Neue"/>
              </a:defRPr>
            </a:lvl6pPr>
            <a:lvl7pPr lvl="6" rtl="0">
              <a:spcBef>
                <a:spcPts val="0"/>
              </a:spcBef>
              <a:spcAft>
                <a:spcPts val="0"/>
              </a:spcAft>
              <a:buSzPts val="2500"/>
              <a:buFont typeface="Helvetica Neue"/>
              <a:buNone/>
              <a:defRPr sz="2500">
                <a:latin typeface="Helvetica Neue"/>
                <a:ea typeface="Helvetica Neue"/>
                <a:cs typeface="Helvetica Neue"/>
                <a:sym typeface="Helvetica Neue"/>
              </a:defRPr>
            </a:lvl7pPr>
            <a:lvl8pPr lvl="7" rtl="0">
              <a:spcBef>
                <a:spcPts val="0"/>
              </a:spcBef>
              <a:spcAft>
                <a:spcPts val="0"/>
              </a:spcAft>
              <a:buSzPts val="2500"/>
              <a:buFont typeface="Helvetica Neue"/>
              <a:buNone/>
              <a:defRPr sz="2500">
                <a:latin typeface="Helvetica Neue"/>
                <a:ea typeface="Helvetica Neue"/>
                <a:cs typeface="Helvetica Neue"/>
                <a:sym typeface="Helvetica Neue"/>
              </a:defRPr>
            </a:lvl8pPr>
            <a:lvl9pPr lvl="8" rtl="0">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64" name="Google Shape;64;p9"/>
          <p:cNvSpPr txBox="1">
            <a:spLocks noGrp="1"/>
          </p:cNvSpPr>
          <p:nvPr>
            <p:ph type="body" idx="1"/>
          </p:nvPr>
        </p:nvSpPr>
        <p:spPr>
          <a:xfrm>
            <a:off x="2834750" y="1946650"/>
            <a:ext cx="2244300" cy="21273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65" name="Google Shape;65;p9"/>
          <p:cNvSpPr/>
          <p:nvPr/>
        </p:nvSpPr>
        <p:spPr>
          <a:xfrm>
            <a:off x="5298375" y="0"/>
            <a:ext cx="3845700" cy="5143500"/>
          </a:xfrm>
          <a:prstGeom prst="rect">
            <a:avLst/>
          </a:prstGeom>
          <a:solidFill>
            <a:srgbClr val="B7B7B7"/>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Put the photo over this grey rectangle.</a:t>
            </a:r>
            <a:endParaRPr sz="1200">
              <a:solidFill>
                <a:schemeClr val="dk1"/>
              </a:solidFill>
              <a:latin typeface="Helvetica"/>
              <a:ea typeface="Helvetica"/>
              <a:cs typeface="Helvetica"/>
              <a:sym typeface="Helvetica"/>
            </a:endParaRPr>
          </a:p>
          <a:p>
            <a:pPr marL="0" lvl="0" indent="0" algn="ctr" rtl="0">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If necessary, cut it following the rectangle’s size.</a:t>
            </a:r>
            <a:endParaRPr sz="1200"/>
          </a:p>
        </p:txBody>
      </p:sp>
      <p:sp>
        <p:nvSpPr>
          <p:cNvPr id="66" name="Google Shape;66;p9"/>
          <p:cNvSpPr txBox="1">
            <a:spLocks noGrp="1"/>
          </p:cNvSpPr>
          <p:nvPr>
            <p:ph type="subTitle" idx="2"/>
          </p:nvPr>
        </p:nvSpPr>
        <p:spPr>
          <a:xfrm>
            <a:off x="224775" y="119000"/>
            <a:ext cx="3252600" cy="393600"/>
          </a:xfrm>
          <a:prstGeom prst="rect">
            <a:avLst/>
          </a:prstGeom>
        </p:spPr>
        <p:txBody>
          <a:bodyPr spcFirstLastPara="1" wrap="square" lIns="91425" tIns="91425" rIns="91425" bIns="91425" anchor="t" anchorCtr="0">
            <a:normAutofit/>
          </a:bodyPr>
          <a:lstStyle>
            <a:lvl1pPr marL="0" marR="0" lvl="0" indent="-69850" algn="l" rtl="0">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67" name="Google Shape;67;p9"/>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chemeClr val="lt1"/>
                </a:solidFill>
                <a:latin typeface="Helvetica"/>
                <a:ea typeface="Helvetica"/>
                <a:cs typeface="Helvetica"/>
                <a:sym typeface="Helvetica"/>
              </a:defRPr>
            </a:lvl1pPr>
            <a:lvl2pPr lvl="1" algn="r" rtl="0">
              <a:buNone/>
              <a:defRPr sz="800">
                <a:solidFill>
                  <a:schemeClr val="lt1"/>
                </a:solidFill>
                <a:latin typeface="Helvetica"/>
                <a:ea typeface="Helvetica"/>
                <a:cs typeface="Helvetica"/>
                <a:sym typeface="Helvetica"/>
              </a:defRPr>
            </a:lvl2pPr>
            <a:lvl3pPr lvl="2" algn="r" rtl="0">
              <a:buNone/>
              <a:defRPr sz="800">
                <a:solidFill>
                  <a:schemeClr val="lt1"/>
                </a:solidFill>
                <a:latin typeface="Helvetica"/>
                <a:ea typeface="Helvetica"/>
                <a:cs typeface="Helvetica"/>
                <a:sym typeface="Helvetica"/>
              </a:defRPr>
            </a:lvl3pPr>
            <a:lvl4pPr lvl="3" algn="r" rtl="0">
              <a:buNone/>
              <a:defRPr sz="800">
                <a:solidFill>
                  <a:schemeClr val="lt1"/>
                </a:solidFill>
                <a:latin typeface="Helvetica"/>
                <a:ea typeface="Helvetica"/>
                <a:cs typeface="Helvetica"/>
                <a:sym typeface="Helvetica"/>
              </a:defRPr>
            </a:lvl4pPr>
            <a:lvl5pPr lvl="4" algn="r" rtl="0">
              <a:buNone/>
              <a:defRPr sz="800">
                <a:solidFill>
                  <a:schemeClr val="lt1"/>
                </a:solidFill>
                <a:latin typeface="Helvetica"/>
                <a:ea typeface="Helvetica"/>
                <a:cs typeface="Helvetica"/>
                <a:sym typeface="Helvetica"/>
              </a:defRPr>
            </a:lvl5pPr>
            <a:lvl6pPr lvl="5" algn="r" rtl="0">
              <a:buNone/>
              <a:defRPr sz="800">
                <a:solidFill>
                  <a:schemeClr val="lt1"/>
                </a:solidFill>
                <a:latin typeface="Helvetica"/>
                <a:ea typeface="Helvetica"/>
                <a:cs typeface="Helvetica"/>
                <a:sym typeface="Helvetica"/>
              </a:defRPr>
            </a:lvl6pPr>
            <a:lvl7pPr lvl="6" algn="r" rtl="0">
              <a:buNone/>
              <a:defRPr sz="800">
                <a:solidFill>
                  <a:schemeClr val="lt1"/>
                </a:solidFill>
                <a:latin typeface="Helvetica"/>
                <a:ea typeface="Helvetica"/>
                <a:cs typeface="Helvetica"/>
                <a:sym typeface="Helvetica"/>
              </a:defRPr>
            </a:lvl7pPr>
            <a:lvl8pPr lvl="7" algn="r" rtl="0">
              <a:buNone/>
              <a:defRPr sz="800">
                <a:solidFill>
                  <a:schemeClr val="lt1"/>
                </a:solidFill>
                <a:latin typeface="Helvetica"/>
                <a:ea typeface="Helvetica"/>
                <a:cs typeface="Helvetica"/>
                <a:sym typeface="Helvetica"/>
              </a:defRPr>
            </a:lvl8pPr>
            <a:lvl9pPr lvl="8" algn="r" rtl="0">
              <a:buNone/>
              <a:defRPr sz="800">
                <a:solidFill>
                  <a:schemeClr val="lt1"/>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9"/>
          <p:cNvSpPr txBox="1">
            <a:spLocks noGrp="1"/>
          </p:cNvSpPr>
          <p:nvPr>
            <p:ph type="body" idx="3"/>
          </p:nvPr>
        </p:nvSpPr>
        <p:spPr>
          <a:xfrm>
            <a:off x="276300" y="1946650"/>
            <a:ext cx="2244300" cy="21273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27310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and text" type="tx">
  <p:cSld name="TITLE_AND_BODY">
    <p:spTree>
      <p:nvGrpSpPr>
        <p:cNvPr id="1" name="Shape 28"/>
        <p:cNvGrpSpPr/>
        <p:nvPr/>
      </p:nvGrpSpPr>
      <p:grpSpPr>
        <a:xfrm>
          <a:off x="0" y="0"/>
          <a:ext cx="0" cy="0"/>
          <a:chOff x="0" y="0"/>
          <a:chExt cx="0" cy="0"/>
        </a:xfrm>
      </p:grpSpPr>
      <p:sp>
        <p:nvSpPr>
          <p:cNvPr id="29" name="Google Shape;29;p4"/>
          <p:cNvSpPr/>
          <p:nvPr/>
        </p:nvSpPr>
        <p:spPr>
          <a:xfrm>
            <a:off x="0" y="-25"/>
            <a:ext cx="4575000" cy="5143500"/>
          </a:xfrm>
          <a:prstGeom prst="rect">
            <a:avLst/>
          </a:prstGeom>
          <a:solidFill>
            <a:srgbClr val="B7B7B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Helvetica"/>
                <a:ea typeface="Helvetica"/>
                <a:cs typeface="Helvetica"/>
                <a:sym typeface="Helvetica"/>
              </a:rPr>
              <a:t>Put the photo over this grey rectangle.</a:t>
            </a:r>
            <a:endParaRPr sz="1200">
              <a:latin typeface="Helvetica"/>
              <a:ea typeface="Helvetica"/>
              <a:cs typeface="Helvetica"/>
              <a:sym typeface="Helvetica"/>
            </a:endParaRPr>
          </a:p>
          <a:p>
            <a:pPr marL="0" lvl="0" indent="0" algn="ctr" rtl="0">
              <a:spcBef>
                <a:spcPts val="0"/>
              </a:spcBef>
              <a:spcAft>
                <a:spcPts val="0"/>
              </a:spcAft>
              <a:buNone/>
            </a:pPr>
            <a:r>
              <a:rPr lang="en" sz="1200">
                <a:latin typeface="Helvetica"/>
                <a:ea typeface="Helvetica"/>
                <a:cs typeface="Helvetica"/>
                <a:sym typeface="Helvetica"/>
              </a:rPr>
              <a:t>If necessary, cut it following the rectangle’s size.</a:t>
            </a:r>
            <a:endParaRPr sz="1000">
              <a:latin typeface="Helvetica"/>
              <a:ea typeface="Helvetica"/>
              <a:cs typeface="Helvetica"/>
              <a:sym typeface="Helvetica"/>
            </a:endParaRPr>
          </a:p>
        </p:txBody>
      </p:sp>
      <p:sp>
        <p:nvSpPr>
          <p:cNvPr id="30" name="Google Shape;30;p4"/>
          <p:cNvSpPr txBox="1">
            <a:spLocks noGrp="1"/>
          </p:cNvSpPr>
          <p:nvPr>
            <p:ph type="body" idx="1"/>
          </p:nvPr>
        </p:nvSpPr>
        <p:spPr>
          <a:xfrm>
            <a:off x="4879050" y="1586675"/>
            <a:ext cx="2816400" cy="18246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31" name="Google Shape;31;p4"/>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and text" type="twoColTx">
  <p:cSld name="TITLE_AND_TWO_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46225" y="1353925"/>
            <a:ext cx="3203700" cy="504900"/>
          </a:xfrm>
          <a:prstGeom prst="rect">
            <a:avLst/>
          </a:prstGeom>
        </p:spPr>
        <p:txBody>
          <a:bodyPr spcFirstLastPara="1" wrap="square" lIns="91425" tIns="91425" rIns="91425" bIns="91425" anchor="t" anchorCtr="0">
            <a:normAutofit/>
          </a:bodyPr>
          <a:lstStyle>
            <a:lvl1pPr lvl="0">
              <a:spcBef>
                <a:spcPts val="0"/>
              </a:spcBef>
              <a:spcAft>
                <a:spcPts val="0"/>
              </a:spcAft>
              <a:buSzPts val="2500"/>
              <a:buFont typeface="Helvetica Neue"/>
              <a:buNone/>
              <a:defRPr sz="2500">
                <a:latin typeface="Helvetica Neue"/>
                <a:ea typeface="Helvetica Neue"/>
                <a:cs typeface="Helvetica Neue"/>
                <a:sym typeface="Helvetica Neue"/>
              </a:defRPr>
            </a:lvl1pPr>
            <a:lvl2pPr lvl="1">
              <a:spcBef>
                <a:spcPts val="0"/>
              </a:spcBef>
              <a:spcAft>
                <a:spcPts val="0"/>
              </a:spcAft>
              <a:buSzPts val="2500"/>
              <a:buFont typeface="Helvetica Neue"/>
              <a:buNone/>
              <a:defRPr sz="2500">
                <a:latin typeface="Helvetica Neue"/>
                <a:ea typeface="Helvetica Neue"/>
                <a:cs typeface="Helvetica Neue"/>
                <a:sym typeface="Helvetica Neue"/>
              </a:defRPr>
            </a:lvl2pPr>
            <a:lvl3pPr lvl="2">
              <a:spcBef>
                <a:spcPts val="0"/>
              </a:spcBef>
              <a:spcAft>
                <a:spcPts val="0"/>
              </a:spcAft>
              <a:buSzPts val="2500"/>
              <a:buFont typeface="Helvetica Neue"/>
              <a:buNone/>
              <a:defRPr sz="2500">
                <a:latin typeface="Helvetica Neue"/>
                <a:ea typeface="Helvetica Neue"/>
                <a:cs typeface="Helvetica Neue"/>
                <a:sym typeface="Helvetica Neue"/>
              </a:defRPr>
            </a:lvl3pPr>
            <a:lvl4pPr lvl="3">
              <a:spcBef>
                <a:spcPts val="0"/>
              </a:spcBef>
              <a:spcAft>
                <a:spcPts val="0"/>
              </a:spcAft>
              <a:buSzPts val="2500"/>
              <a:buFont typeface="Helvetica Neue"/>
              <a:buNone/>
              <a:defRPr sz="2500">
                <a:latin typeface="Helvetica Neue"/>
                <a:ea typeface="Helvetica Neue"/>
                <a:cs typeface="Helvetica Neue"/>
                <a:sym typeface="Helvetica Neue"/>
              </a:defRPr>
            </a:lvl4pPr>
            <a:lvl5pPr lvl="4">
              <a:spcBef>
                <a:spcPts val="0"/>
              </a:spcBef>
              <a:spcAft>
                <a:spcPts val="0"/>
              </a:spcAft>
              <a:buSzPts val="2500"/>
              <a:buFont typeface="Helvetica Neue"/>
              <a:buNone/>
              <a:defRPr sz="2500">
                <a:latin typeface="Helvetica Neue"/>
                <a:ea typeface="Helvetica Neue"/>
                <a:cs typeface="Helvetica Neue"/>
                <a:sym typeface="Helvetica Neue"/>
              </a:defRPr>
            </a:lvl5pPr>
            <a:lvl6pPr lvl="5">
              <a:spcBef>
                <a:spcPts val="0"/>
              </a:spcBef>
              <a:spcAft>
                <a:spcPts val="0"/>
              </a:spcAft>
              <a:buSzPts val="2500"/>
              <a:buFont typeface="Helvetica Neue"/>
              <a:buNone/>
              <a:defRPr sz="2500">
                <a:latin typeface="Helvetica Neue"/>
                <a:ea typeface="Helvetica Neue"/>
                <a:cs typeface="Helvetica Neue"/>
                <a:sym typeface="Helvetica Neue"/>
              </a:defRPr>
            </a:lvl6pPr>
            <a:lvl7pPr lvl="6">
              <a:spcBef>
                <a:spcPts val="0"/>
              </a:spcBef>
              <a:spcAft>
                <a:spcPts val="0"/>
              </a:spcAft>
              <a:buSzPts val="2500"/>
              <a:buFont typeface="Helvetica Neue"/>
              <a:buNone/>
              <a:defRPr sz="2500">
                <a:latin typeface="Helvetica Neue"/>
                <a:ea typeface="Helvetica Neue"/>
                <a:cs typeface="Helvetica Neue"/>
                <a:sym typeface="Helvetica Neue"/>
              </a:defRPr>
            </a:lvl7pPr>
            <a:lvl8pPr lvl="7">
              <a:spcBef>
                <a:spcPts val="0"/>
              </a:spcBef>
              <a:spcAft>
                <a:spcPts val="0"/>
              </a:spcAft>
              <a:buSzPts val="2500"/>
              <a:buFont typeface="Helvetica Neue"/>
              <a:buNone/>
              <a:defRPr sz="2500">
                <a:latin typeface="Helvetica Neue"/>
                <a:ea typeface="Helvetica Neue"/>
                <a:cs typeface="Helvetica Neue"/>
                <a:sym typeface="Helvetica Neue"/>
              </a:defRPr>
            </a:lvl8pPr>
            <a:lvl9pPr lvl="8">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34" name="Google Shape;34;p5"/>
          <p:cNvSpPr txBox="1">
            <a:spLocks noGrp="1"/>
          </p:cNvSpPr>
          <p:nvPr>
            <p:ph type="subTitle" idx="1"/>
          </p:nvPr>
        </p:nvSpPr>
        <p:spPr>
          <a:xfrm>
            <a:off x="224775" y="119000"/>
            <a:ext cx="3252600" cy="393600"/>
          </a:xfrm>
          <a:prstGeom prst="rect">
            <a:avLst/>
          </a:prstGeom>
        </p:spPr>
        <p:txBody>
          <a:bodyPr spcFirstLastPara="1" wrap="square" lIns="91425" tIns="91425" rIns="91425" bIns="91425" anchor="t" anchorCtr="0">
            <a:normAutofit/>
          </a:bodyPr>
          <a:lstStyle>
            <a:lvl1pPr marL="0" marR="0" lvl="0" indent="-69850" algn="l" rtl="0">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35" name="Google Shape;35;p5"/>
          <p:cNvSpPr txBox="1">
            <a:spLocks noGrp="1"/>
          </p:cNvSpPr>
          <p:nvPr>
            <p:ph type="body" idx="2"/>
          </p:nvPr>
        </p:nvSpPr>
        <p:spPr>
          <a:xfrm>
            <a:off x="846225" y="1915750"/>
            <a:ext cx="3203700" cy="23670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36" name="Google Shape;36;p5"/>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37" name="Google Shape;37;p5"/>
          <p:cNvSpPr/>
          <p:nvPr/>
        </p:nvSpPr>
        <p:spPr>
          <a:xfrm>
            <a:off x="4813800" y="512500"/>
            <a:ext cx="3609000" cy="4060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lumns text"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852825" y="896725"/>
            <a:ext cx="7255800" cy="637200"/>
          </a:xfrm>
          <a:prstGeom prst="rect">
            <a:avLst/>
          </a:prstGeom>
        </p:spPr>
        <p:txBody>
          <a:bodyPr spcFirstLastPara="1" wrap="square" lIns="91425" tIns="91425" rIns="91425" bIns="91425" anchor="t" anchorCtr="0">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Font typeface="Helvetica Neue"/>
              <a:buNone/>
              <a:defRPr sz="2500">
                <a:latin typeface="Helvetica Neue"/>
                <a:ea typeface="Helvetica Neue"/>
                <a:cs typeface="Helvetica Neue"/>
                <a:sym typeface="Helvetica Neue"/>
              </a:defRPr>
            </a:lvl2pPr>
            <a:lvl3pPr lvl="2" rtl="0">
              <a:spcBef>
                <a:spcPts val="0"/>
              </a:spcBef>
              <a:spcAft>
                <a:spcPts val="0"/>
              </a:spcAft>
              <a:buSzPts val="2500"/>
              <a:buFont typeface="Helvetica Neue"/>
              <a:buNone/>
              <a:defRPr sz="2500">
                <a:latin typeface="Helvetica Neue"/>
                <a:ea typeface="Helvetica Neue"/>
                <a:cs typeface="Helvetica Neue"/>
                <a:sym typeface="Helvetica Neue"/>
              </a:defRPr>
            </a:lvl3pPr>
            <a:lvl4pPr lvl="3" rtl="0">
              <a:spcBef>
                <a:spcPts val="0"/>
              </a:spcBef>
              <a:spcAft>
                <a:spcPts val="0"/>
              </a:spcAft>
              <a:buSzPts val="2500"/>
              <a:buFont typeface="Helvetica Neue"/>
              <a:buNone/>
              <a:defRPr sz="2500">
                <a:latin typeface="Helvetica Neue"/>
                <a:ea typeface="Helvetica Neue"/>
                <a:cs typeface="Helvetica Neue"/>
                <a:sym typeface="Helvetica Neue"/>
              </a:defRPr>
            </a:lvl4pPr>
            <a:lvl5pPr lvl="4" rtl="0">
              <a:spcBef>
                <a:spcPts val="0"/>
              </a:spcBef>
              <a:spcAft>
                <a:spcPts val="0"/>
              </a:spcAft>
              <a:buSzPts val="2500"/>
              <a:buFont typeface="Helvetica Neue"/>
              <a:buNone/>
              <a:defRPr sz="2500">
                <a:latin typeface="Helvetica Neue"/>
                <a:ea typeface="Helvetica Neue"/>
                <a:cs typeface="Helvetica Neue"/>
                <a:sym typeface="Helvetica Neue"/>
              </a:defRPr>
            </a:lvl5pPr>
            <a:lvl6pPr lvl="5" rtl="0">
              <a:spcBef>
                <a:spcPts val="0"/>
              </a:spcBef>
              <a:spcAft>
                <a:spcPts val="0"/>
              </a:spcAft>
              <a:buSzPts val="2500"/>
              <a:buFont typeface="Helvetica Neue"/>
              <a:buNone/>
              <a:defRPr sz="2500">
                <a:latin typeface="Helvetica Neue"/>
                <a:ea typeface="Helvetica Neue"/>
                <a:cs typeface="Helvetica Neue"/>
                <a:sym typeface="Helvetica Neue"/>
              </a:defRPr>
            </a:lvl6pPr>
            <a:lvl7pPr lvl="6" rtl="0">
              <a:spcBef>
                <a:spcPts val="0"/>
              </a:spcBef>
              <a:spcAft>
                <a:spcPts val="0"/>
              </a:spcAft>
              <a:buSzPts val="2500"/>
              <a:buFont typeface="Helvetica Neue"/>
              <a:buNone/>
              <a:defRPr sz="2500">
                <a:latin typeface="Helvetica Neue"/>
                <a:ea typeface="Helvetica Neue"/>
                <a:cs typeface="Helvetica Neue"/>
                <a:sym typeface="Helvetica Neue"/>
              </a:defRPr>
            </a:lvl7pPr>
            <a:lvl8pPr lvl="7" rtl="0">
              <a:spcBef>
                <a:spcPts val="0"/>
              </a:spcBef>
              <a:spcAft>
                <a:spcPts val="0"/>
              </a:spcAft>
              <a:buSzPts val="2500"/>
              <a:buFont typeface="Helvetica Neue"/>
              <a:buNone/>
              <a:defRPr sz="2500">
                <a:latin typeface="Helvetica Neue"/>
                <a:ea typeface="Helvetica Neue"/>
                <a:cs typeface="Helvetica Neue"/>
                <a:sym typeface="Helvetica Neue"/>
              </a:defRPr>
            </a:lvl8pPr>
            <a:lvl9pPr lvl="8" rtl="0">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40" name="Google Shape;40;p6"/>
          <p:cNvSpPr txBox="1">
            <a:spLocks noGrp="1"/>
          </p:cNvSpPr>
          <p:nvPr>
            <p:ph type="body" idx="1"/>
          </p:nvPr>
        </p:nvSpPr>
        <p:spPr>
          <a:xfrm>
            <a:off x="852825" y="1589673"/>
            <a:ext cx="3411600" cy="22107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41" name="Google Shape;41;p6"/>
          <p:cNvSpPr txBox="1">
            <a:spLocks noGrp="1"/>
          </p:cNvSpPr>
          <p:nvPr>
            <p:ph type="subTitle" idx="2"/>
          </p:nvPr>
        </p:nvSpPr>
        <p:spPr>
          <a:xfrm>
            <a:off x="224775" y="119000"/>
            <a:ext cx="3252600" cy="39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42" name="Google Shape;42;p6"/>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43" name="Google Shape;43;p6"/>
          <p:cNvSpPr txBox="1">
            <a:spLocks noGrp="1"/>
          </p:cNvSpPr>
          <p:nvPr>
            <p:ph type="body" idx="3"/>
          </p:nvPr>
        </p:nvSpPr>
        <p:spPr>
          <a:xfrm>
            <a:off x="4697050" y="1589675"/>
            <a:ext cx="3411600" cy="22107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collage and short text">
  <p:cSld name="ONE_COLUMN_TEXT">
    <p:spTree>
      <p:nvGrpSpPr>
        <p:cNvPr id="1" name="Shape 44"/>
        <p:cNvGrpSpPr/>
        <p:nvPr/>
      </p:nvGrpSpPr>
      <p:grpSpPr>
        <a:xfrm>
          <a:off x="0" y="0"/>
          <a:ext cx="0" cy="0"/>
          <a:chOff x="0" y="0"/>
          <a:chExt cx="0" cy="0"/>
        </a:xfrm>
      </p:grpSpPr>
      <p:sp>
        <p:nvSpPr>
          <p:cNvPr id="45" name="Google Shape;45;p7"/>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46" name="Google Shape;46;p7"/>
          <p:cNvSpPr/>
          <p:nvPr/>
        </p:nvSpPr>
        <p:spPr>
          <a:xfrm>
            <a:off x="60600" y="4209525"/>
            <a:ext cx="1081200" cy="889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p:nvPr/>
        </p:nvSpPr>
        <p:spPr>
          <a:xfrm>
            <a:off x="4617000" y="-9525"/>
            <a:ext cx="4525500" cy="51435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183725" y="192375"/>
            <a:ext cx="4190100" cy="31179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49" name="Google Shape;49;p7"/>
          <p:cNvSpPr/>
          <p:nvPr/>
        </p:nvSpPr>
        <p:spPr>
          <a:xfrm>
            <a:off x="183750" y="3503250"/>
            <a:ext cx="2035800" cy="1489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0" name="Google Shape;50;p7"/>
          <p:cNvSpPr/>
          <p:nvPr/>
        </p:nvSpPr>
        <p:spPr>
          <a:xfrm>
            <a:off x="2353780" y="3503250"/>
            <a:ext cx="2020200" cy="1489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1" name="Google Shape;51;p7"/>
          <p:cNvSpPr txBox="1">
            <a:spLocks noGrp="1"/>
          </p:cNvSpPr>
          <p:nvPr>
            <p:ph type="body" idx="1"/>
          </p:nvPr>
        </p:nvSpPr>
        <p:spPr>
          <a:xfrm>
            <a:off x="4566375" y="1933875"/>
            <a:ext cx="3554100" cy="1376400"/>
          </a:xfrm>
          <a:prstGeom prst="rect">
            <a:avLst/>
          </a:prstGeom>
          <a:solidFill>
            <a:srgbClr val="FFFFFF"/>
          </a:solidFill>
        </p:spPr>
        <p:txBody>
          <a:bodyPr spcFirstLastPara="1" wrap="square" lIns="91425" tIns="91425" rIns="91425" bIns="91425" anchor="ctr" anchorCtr="0">
            <a:normAutofit/>
          </a:bodyPr>
          <a:lstStyle>
            <a:lvl1pPr marL="457200" lvl="0" indent="-304800">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52" name="Google Shape;52;p7"/>
          <p:cNvSpPr txBox="1">
            <a:spLocks noGrp="1"/>
          </p:cNvSpPr>
          <p:nvPr>
            <p:ph type="sldNum" idx="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collage and text">
  <p:cSld name="CUSTOM_1">
    <p:spTree>
      <p:nvGrpSpPr>
        <p:cNvPr id="1" name="Shape 53"/>
        <p:cNvGrpSpPr/>
        <p:nvPr/>
      </p:nvGrpSpPr>
      <p:grpSpPr>
        <a:xfrm>
          <a:off x="0" y="0"/>
          <a:ext cx="0" cy="0"/>
          <a:chOff x="0" y="0"/>
          <a:chExt cx="0" cy="0"/>
        </a:xfrm>
      </p:grpSpPr>
      <p:sp>
        <p:nvSpPr>
          <p:cNvPr id="54" name="Google Shape;54;p8"/>
          <p:cNvSpPr/>
          <p:nvPr/>
        </p:nvSpPr>
        <p:spPr>
          <a:xfrm>
            <a:off x="10125" y="4070250"/>
            <a:ext cx="1093500" cy="1073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txBox="1"/>
          <p:nvPr/>
        </p:nvSpPr>
        <p:spPr>
          <a:xfrm>
            <a:off x="197475" y="619125"/>
            <a:ext cx="4194300" cy="2486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endParaRPr sz="1200">
              <a:solidFill>
                <a:srgbClr val="000000"/>
              </a:solidFill>
              <a:latin typeface="Helvetica Neue"/>
              <a:ea typeface="Helvetica Neue"/>
              <a:cs typeface="Helvetica Neue"/>
              <a:sym typeface="Helvetica Neue"/>
            </a:endParaRPr>
          </a:p>
        </p:txBody>
      </p:sp>
      <p:sp>
        <p:nvSpPr>
          <p:cNvPr id="56" name="Google Shape;56;p8"/>
          <p:cNvSpPr/>
          <p:nvPr/>
        </p:nvSpPr>
        <p:spPr>
          <a:xfrm>
            <a:off x="197325" y="3543809"/>
            <a:ext cx="2007600" cy="1446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7" name="Google Shape;57;p8"/>
          <p:cNvSpPr/>
          <p:nvPr/>
        </p:nvSpPr>
        <p:spPr>
          <a:xfrm>
            <a:off x="2402174" y="3543749"/>
            <a:ext cx="2007600" cy="1446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8" name="Google Shape;58;p8"/>
          <p:cNvSpPr/>
          <p:nvPr/>
        </p:nvSpPr>
        <p:spPr>
          <a:xfrm>
            <a:off x="4657500" y="2656700"/>
            <a:ext cx="4497900" cy="24867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9" name="Google Shape;59;p8"/>
          <p:cNvSpPr/>
          <p:nvPr/>
        </p:nvSpPr>
        <p:spPr>
          <a:xfrm>
            <a:off x="4659253" y="25"/>
            <a:ext cx="4497900" cy="24867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60" name="Google Shape;60;p8"/>
          <p:cNvSpPr txBox="1">
            <a:spLocks noGrp="1"/>
          </p:cNvSpPr>
          <p:nvPr>
            <p:ph type="body" idx="1"/>
          </p:nvPr>
        </p:nvSpPr>
        <p:spPr>
          <a:xfrm>
            <a:off x="197400" y="619125"/>
            <a:ext cx="4194300" cy="2651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61" name="Google Shape;61;p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SECTION_TITLE_AND_DESCRIPTION">
    <p:spTree>
      <p:nvGrpSpPr>
        <p:cNvPr id="1" name="Shape 69"/>
        <p:cNvGrpSpPr/>
        <p:nvPr/>
      </p:nvGrpSpPr>
      <p:grpSpPr>
        <a:xfrm>
          <a:off x="0" y="0"/>
          <a:ext cx="0" cy="0"/>
          <a:chOff x="0" y="0"/>
          <a:chExt cx="0" cy="0"/>
        </a:xfrm>
      </p:grpSpPr>
      <p:sp>
        <p:nvSpPr>
          <p:cNvPr id="70" name="Google Shape;70;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00000"/>
              </a:buClr>
              <a:buSzPts val="4300"/>
              <a:buFont typeface="Helvetica Neue"/>
              <a:buNone/>
              <a:defRPr sz="4300">
                <a:solidFill>
                  <a:srgbClr val="000000"/>
                </a:solidFill>
                <a:latin typeface="Helvetica Neue"/>
                <a:ea typeface="Helvetica Neue"/>
                <a:cs typeface="Helvetica Neue"/>
                <a:sym typeface="Helvetica Neue"/>
              </a:defRPr>
            </a:lvl1pPr>
            <a:lvl2pPr lvl="1" algn="ctr">
              <a:spcBef>
                <a:spcPts val="0"/>
              </a:spcBef>
              <a:spcAft>
                <a:spcPts val="0"/>
              </a:spcAft>
              <a:buClr>
                <a:srgbClr val="000000"/>
              </a:buClr>
              <a:buSzPts val="4300"/>
              <a:buNone/>
              <a:defRPr sz="4300" b="1">
                <a:solidFill>
                  <a:srgbClr val="000000"/>
                </a:solidFill>
              </a:defRPr>
            </a:lvl2pPr>
            <a:lvl3pPr lvl="2" algn="ctr">
              <a:spcBef>
                <a:spcPts val="0"/>
              </a:spcBef>
              <a:spcAft>
                <a:spcPts val="0"/>
              </a:spcAft>
              <a:buClr>
                <a:srgbClr val="000000"/>
              </a:buClr>
              <a:buSzPts val="4300"/>
              <a:buNone/>
              <a:defRPr sz="4300" b="1">
                <a:solidFill>
                  <a:srgbClr val="000000"/>
                </a:solidFill>
              </a:defRPr>
            </a:lvl3pPr>
            <a:lvl4pPr lvl="3" algn="ctr">
              <a:spcBef>
                <a:spcPts val="0"/>
              </a:spcBef>
              <a:spcAft>
                <a:spcPts val="0"/>
              </a:spcAft>
              <a:buClr>
                <a:srgbClr val="000000"/>
              </a:buClr>
              <a:buSzPts val="4300"/>
              <a:buNone/>
              <a:defRPr sz="4300" b="1">
                <a:solidFill>
                  <a:srgbClr val="000000"/>
                </a:solidFill>
              </a:defRPr>
            </a:lvl4pPr>
            <a:lvl5pPr lvl="4" algn="ctr">
              <a:spcBef>
                <a:spcPts val="0"/>
              </a:spcBef>
              <a:spcAft>
                <a:spcPts val="0"/>
              </a:spcAft>
              <a:buClr>
                <a:srgbClr val="000000"/>
              </a:buClr>
              <a:buSzPts val="4300"/>
              <a:buNone/>
              <a:defRPr sz="4300" b="1">
                <a:solidFill>
                  <a:srgbClr val="000000"/>
                </a:solidFill>
              </a:defRPr>
            </a:lvl5pPr>
            <a:lvl6pPr lvl="5" algn="ctr">
              <a:spcBef>
                <a:spcPts val="0"/>
              </a:spcBef>
              <a:spcAft>
                <a:spcPts val="0"/>
              </a:spcAft>
              <a:buClr>
                <a:srgbClr val="000000"/>
              </a:buClr>
              <a:buSzPts val="4300"/>
              <a:buNone/>
              <a:defRPr sz="4300" b="1">
                <a:solidFill>
                  <a:srgbClr val="000000"/>
                </a:solidFill>
              </a:defRPr>
            </a:lvl6pPr>
            <a:lvl7pPr lvl="6" algn="ctr">
              <a:spcBef>
                <a:spcPts val="0"/>
              </a:spcBef>
              <a:spcAft>
                <a:spcPts val="0"/>
              </a:spcAft>
              <a:buClr>
                <a:srgbClr val="000000"/>
              </a:buClr>
              <a:buSzPts val="4300"/>
              <a:buNone/>
              <a:defRPr sz="4300" b="1">
                <a:solidFill>
                  <a:srgbClr val="000000"/>
                </a:solidFill>
              </a:defRPr>
            </a:lvl7pPr>
            <a:lvl8pPr lvl="7" algn="ctr">
              <a:spcBef>
                <a:spcPts val="0"/>
              </a:spcBef>
              <a:spcAft>
                <a:spcPts val="0"/>
              </a:spcAft>
              <a:buClr>
                <a:srgbClr val="000000"/>
              </a:buClr>
              <a:buSzPts val="4300"/>
              <a:buNone/>
              <a:defRPr sz="4300" b="1">
                <a:solidFill>
                  <a:srgbClr val="000000"/>
                </a:solidFill>
              </a:defRPr>
            </a:lvl8pPr>
            <a:lvl9pPr lvl="8" algn="ctr">
              <a:spcBef>
                <a:spcPts val="0"/>
              </a:spcBef>
              <a:spcAft>
                <a:spcPts val="0"/>
              </a:spcAft>
              <a:buClr>
                <a:srgbClr val="000000"/>
              </a:buClr>
              <a:buSzPts val="4300"/>
              <a:buNone/>
              <a:defRPr sz="4300" b="1">
                <a:solidFill>
                  <a:srgbClr val="000000"/>
                </a:solidFill>
              </a:defRPr>
            </a:lvl9pPr>
          </a:lstStyle>
          <a:p>
            <a:endParaRPr/>
          </a:p>
        </p:txBody>
      </p:sp>
      <p:sp>
        <p:nvSpPr>
          <p:cNvPr id="72" name="Google Shape;72;p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2pPr>
            <a:lvl3pPr lvl="2"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3pPr>
            <a:lvl4pPr lvl="3"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4pPr>
            <a:lvl5pPr lvl="4"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5pPr>
            <a:lvl6pPr lvl="5"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6pPr>
            <a:lvl7pPr lvl="6"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7pPr>
            <a:lvl8pPr lvl="7"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8pPr>
            <a:lvl9pPr lvl="8"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9pPr>
          </a:lstStyle>
          <a:p>
            <a:endParaRPr/>
          </a:p>
        </p:txBody>
      </p:sp>
      <p:sp>
        <p:nvSpPr>
          <p:cNvPr id="73" name="Google Shape;73;p10"/>
          <p:cNvSpPr txBox="1">
            <a:spLocks noGrp="1"/>
          </p:cNvSpPr>
          <p:nvPr>
            <p:ph type="body" idx="2"/>
          </p:nvPr>
        </p:nvSpPr>
        <p:spPr>
          <a:xfrm>
            <a:off x="4899825" y="1375125"/>
            <a:ext cx="3532800" cy="21156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74" name="Google Shape;74;p10"/>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
        <p:cNvGrpSpPr/>
        <p:nvPr/>
      </p:nvGrpSpPr>
      <p:grpSpPr>
        <a:xfrm>
          <a:off x="0" y="0"/>
          <a:ext cx="0" cy="0"/>
          <a:chOff x="0" y="0"/>
          <a:chExt cx="0" cy="0"/>
        </a:xfrm>
      </p:grpSpPr>
      <p:pic>
        <p:nvPicPr>
          <p:cNvPr id="76" name="Google Shape;76;p11"/>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77" name="Google Shape;77;p11"/>
          <p:cNvSpPr txBox="1">
            <a:spLocks noGrp="1"/>
          </p:cNvSpPr>
          <p:nvPr>
            <p:ph type="body" idx="1"/>
          </p:nvPr>
        </p:nvSpPr>
        <p:spPr>
          <a:xfrm>
            <a:off x="1073700" y="3975530"/>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rgbClr val="000000"/>
              </a:buClr>
              <a:buSzPts val="2800"/>
              <a:buFont typeface="Helvetica Neue"/>
              <a:buNone/>
              <a:defRPr sz="2800" b="1">
                <a:solidFill>
                  <a:srgbClr val="000000"/>
                </a:solidFill>
                <a:latin typeface="Helvetica Neue"/>
                <a:ea typeface="Helvetica Neue"/>
                <a:cs typeface="Helvetica Neue"/>
                <a:sym typeface="Helvetica Neue"/>
              </a:defRPr>
            </a:lvl1pPr>
          </a:lstStyle>
          <a:p>
            <a:endParaRPr/>
          </a:p>
        </p:txBody>
      </p:sp>
      <p:sp>
        <p:nvSpPr>
          <p:cNvPr id="78" name="Google Shape;78;p11"/>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ull photo" type="blank">
  <p:cSld name="BLANK">
    <p:spTree>
      <p:nvGrpSpPr>
        <p:cNvPr id="1" name="Shape 93"/>
        <p:cNvGrpSpPr/>
        <p:nvPr/>
      </p:nvGrpSpPr>
      <p:grpSpPr>
        <a:xfrm>
          <a:off x="0" y="0"/>
          <a:ext cx="0" cy="0"/>
          <a:chOff x="0" y="0"/>
          <a:chExt cx="0" cy="0"/>
        </a:xfrm>
      </p:grpSpPr>
      <p:sp>
        <p:nvSpPr>
          <p:cNvPr id="94" name="Google Shape;94;p14"/>
          <p:cNvSpPr/>
          <p:nvPr/>
        </p:nvSpPr>
        <p:spPr>
          <a:xfrm>
            <a:off x="125" y="0"/>
            <a:ext cx="9144000" cy="5143500"/>
          </a:xfrm>
          <a:prstGeom prst="rect">
            <a:avLst/>
          </a:prstGeom>
          <a:solidFill>
            <a:srgbClr val="B7B7B7"/>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Put the photo over this grey rectangle.</a:t>
            </a:r>
            <a:endParaRPr sz="1200">
              <a:solidFill>
                <a:schemeClr val="dk1"/>
              </a:solidFill>
              <a:latin typeface="Helvetica"/>
              <a:ea typeface="Helvetica"/>
              <a:cs typeface="Helvetica"/>
              <a:sym typeface="Helvetica"/>
            </a:endParaRPr>
          </a:p>
          <a:p>
            <a:pPr marL="0" lvl="0" indent="0" algn="ctr" rtl="0">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If necessary, cut it following the rectangle’s size.</a:t>
            </a:r>
            <a:endParaRPr sz="1200"/>
          </a:p>
        </p:txBody>
      </p:sp>
      <p:sp>
        <p:nvSpPr>
          <p:cNvPr id="95" name="Google Shape;95;p14"/>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chemeClr val="lt1"/>
                </a:solidFill>
                <a:latin typeface="Helvetica"/>
                <a:ea typeface="Helvetica"/>
                <a:cs typeface="Helvetica"/>
                <a:sym typeface="Helvetica"/>
              </a:defRPr>
            </a:lvl1pPr>
            <a:lvl2pPr lvl="1" algn="r" rtl="0">
              <a:buNone/>
              <a:defRPr sz="800">
                <a:solidFill>
                  <a:schemeClr val="lt1"/>
                </a:solidFill>
                <a:latin typeface="Helvetica"/>
                <a:ea typeface="Helvetica"/>
                <a:cs typeface="Helvetica"/>
                <a:sym typeface="Helvetica"/>
              </a:defRPr>
            </a:lvl2pPr>
            <a:lvl3pPr lvl="2" algn="r" rtl="0">
              <a:buNone/>
              <a:defRPr sz="800">
                <a:solidFill>
                  <a:schemeClr val="lt1"/>
                </a:solidFill>
                <a:latin typeface="Helvetica"/>
                <a:ea typeface="Helvetica"/>
                <a:cs typeface="Helvetica"/>
                <a:sym typeface="Helvetica"/>
              </a:defRPr>
            </a:lvl3pPr>
            <a:lvl4pPr lvl="3" algn="r" rtl="0">
              <a:buNone/>
              <a:defRPr sz="800">
                <a:solidFill>
                  <a:schemeClr val="lt1"/>
                </a:solidFill>
                <a:latin typeface="Helvetica"/>
                <a:ea typeface="Helvetica"/>
                <a:cs typeface="Helvetica"/>
                <a:sym typeface="Helvetica"/>
              </a:defRPr>
            </a:lvl4pPr>
            <a:lvl5pPr lvl="4" algn="r" rtl="0">
              <a:buNone/>
              <a:defRPr sz="800">
                <a:solidFill>
                  <a:schemeClr val="lt1"/>
                </a:solidFill>
                <a:latin typeface="Helvetica"/>
                <a:ea typeface="Helvetica"/>
                <a:cs typeface="Helvetica"/>
                <a:sym typeface="Helvetica"/>
              </a:defRPr>
            </a:lvl5pPr>
            <a:lvl6pPr lvl="5" algn="r" rtl="0">
              <a:buNone/>
              <a:defRPr sz="800">
                <a:solidFill>
                  <a:schemeClr val="lt1"/>
                </a:solidFill>
                <a:latin typeface="Helvetica"/>
                <a:ea typeface="Helvetica"/>
                <a:cs typeface="Helvetica"/>
                <a:sym typeface="Helvetica"/>
              </a:defRPr>
            </a:lvl6pPr>
            <a:lvl7pPr lvl="6" algn="r" rtl="0">
              <a:buNone/>
              <a:defRPr sz="800">
                <a:solidFill>
                  <a:schemeClr val="lt1"/>
                </a:solidFill>
                <a:latin typeface="Helvetica"/>
                <a:ea typeface="Helvetica"/>
                <a:cs typeface="Helvetica"/>
                <a:sym typeface="Helvetica"/>
              </a:defRPr>
            </a:lvl7pPr>
            <a:lvl8pPr lvl="7" algn="r" rtl="0">
              <a:buNone/>
              <a:defRPr sz="800">
                <a:solidFill>
                  <a:schemeClr val="lt1"/>
                </a:solidFill>
                <a:latin typeface="Helvetica"/>
                <a:ea typeface="Helvetica"/>
                <a:cs typeface="Helvetica"/>
                <a:sym typeface="Helvetica"/>
              </a:defRPr>
            </a:lvl8pPr>
            <a:lvl9pPr lvl="8" algn="r" rtl="0">
              <a:buNone/>
              <a:defRPr sz="800">
                <a:solidFill>
                  <a:schemeClr val="lt1"/>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96" name="Google Shape;96;p14"/>
          <p:cNvSpPr txBox="1">
            <a:spLocks noGrp="1"/>
          </p:cNvSpPr>
          <p:nvPr>
            <p:ph type="body" idx="1"/>
          </p:nvPr>
        </p:nvSpPr>
        <p:spPr>
          <a:xfrm>
            <a:off x="678375" y="1670625"/>
            <a:ext cx="5082900" cy="1154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9">
            <a:alphaModFix/>
          </a:blip>
          <a:srcRect l="19" r="19"/>
          <a:stretch/>
        </p:blipFill>
        <p:spPr>
          <a:xfrm>
            <a:off x="1850" y="0"/>
            <a:ext cx="9140301" cy="5143501"/>
          </a:xfrm>
          <a:prstGeom prst="rect">
            <a:avLst/>
          </a:prstGeom>
          <a:noFill/>
          <a:ln>
            <a:noFill/>
          </a:ln>
        </p:spPr>
      </p:pic>
      <p:sp>
        <p:nvSpPr>
          <p:cNvPr id="7" name="Google Shape;7;p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lvl="0" algn="r" rtl="0">
              <a:buNone/>
              <a:defRPr sz="600">
                <a:solidFill>
                  <a:srgbClr val="858585"/>
                </a:solidFill>
                <a:latin typeface="Helvetica"/>
                <a:ea typeface="Helvetica"/>
                <a:cs typeface="Helvetica"/>
                <a:sym typeface="Helvetica"/>
              </a:defRPr>
            </a:lvl1pPr>
            <a:lvl2pPr lvl="1" algn="r" rtl="0">
              <a:buNone/>
              <a:defRPr sz="600">
                <a:solidFill>
                  <a:srgbClr val="858585"/>
                </a:solidFill>
                <a:latin typeface="Helvetica"/>
                <a:ea typeface="Helvetica"/>
                <a:cs typeface="Helvetica"/>
                <a:sym typeface="Helvetica"/>
              </a:defRPr>
            </a:lvl2pPr>
            <a:lvl3pPr lvl="2" algn="r" rtl="0">
              <a:buNone/>
              <a:defRPr sz="600">
                <a:solidFill>
                  <a:srgbClr val="858585"/>
                </a:solidFill>
                <a:latin typeface="Helvetica"/>
                <a:ea typeface="Helvetica"/>
                <a:cs typeface="Helvetica"/>
                <a:sym typeface="Helvetica"/>
              </a:defRPr>
            </a:lvl3pPr>
            <a:lvl4pPr lvl="3" algn="r" rtl="0">
              <a:buNone/>
              <a:defRPr sz="600">
                <a:solidFill>
                  <a:srgbClr val="858585"/>
                </a:solidFill>
                <a:latin typeface="Helvetica"/>
                <a:ea typeface="Helvetica"/>
                <a:cs typeface="Helvetica"/>
                <a:sym typeface="Helvetica"/>
              </a:defRPr>
            </a:lvl4pPr>
            <a:lvl5pPr lvl="4" algn="r" rtl="0">
              <a:buNone/>
              <a:defRPr sz="600">
                <a:solidFill>
                  <a:srgbClr val="858585"/>
                </a:solidFill>
                <a:latin typeface="Helvetica"/>
                <a:ea typeface="Helvetica"/>
                <a:cs typeface="Helvetica"/>
                <a:sym typeface="Helvetica"/>
              </a:defRPr>
            </a:lvl5pPr>
            <a:lvl6pPr lvl="5" algn="r" rtl="0">
              <a:buNone/>
              <a:defRPr sz="600">
                <a:solidFill>
                  <a:srgbClr val="858585"/>
                </a:solidFill>
                <a:latin typeface="Helvetica"/>
                <a:ea typeface="Helvetica"/>
                <a:cs typeface="Helvetica"/>
                <a:sym typeface="Helvetica"/>
              </a:defRPr>
            </a:lvl6pPr>
            <a:lvl7pPr lvl="6" algn="r" rtl="0">
              <a:buNone/>
              <a:defRPr sz="600">
                <a:solidFill>
                  <a:srgbClr val="858585"/>
                </a:solidFill>
                <a:latin typeface="Helvetica"/>
                <a:ea typeface="Helvetica"/>
                <a:cs typeface="Helvetica"/>
                <a:sym typeface="Helvetica"/>
              </a:defRPr>
            </a:lvl7pPr>
            <a:lvl8pPr lvl="7" algn="r" rtl="0">
              <a:buNone/>
              <a:defRPr sz="600">
                <a:solidFill>
                  <a:srgbClr val="858585"/>
                </a:solidFill>
                <a:latin typeface="Helvetica"/>
                <a:ea typeface="Helvetica"/>
                <a:cs typeface="Helvetica"/>
                <a:sym typeface="Helvetica"/>
              </a:defRPr>
            </a:lvl8pPr>
            <a:lvl9pPr lvl="8" algn="r" rtl="0">
              <a:buNone/>
              <a:defRPr sz="600">
                <a:solidFill>
                  <a:srgbClr val="858585"/>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pic>
        <p:nvPicPr>
          <p:cNvPr id="8" name="Google Shape;8;p1"/>
          <p:cNvPicPr preferRelativeResize="0"/>
          <p:nvPr/>
        </p:nvPicPr>
        <p:blipFill rotWithShape="1">
          <a:blip r:embed="rId20">
            <a:alphaModFix/>
          </a:blip>
          <a:srcRect/>
          <a:stretch/>
        </p:blipFill>
        <p:spPr>
          <a:xfrm>
            <a:off x="1850" y="4132375"/>
            <a:ext cx="1135299" cy="1004523"/>
          </a:xfrm>
          <a:prstGeom prst="rect">
            <a:avLst/>
          </a:prstGeom>
          <a:noFill/>
          <a:ln>
            <a:noFill/>
          </a:ln>
        </p:spPr>
      </p:pic>
      <p:sp>
        <p:nvSpPr>
          <p:cNvPr id="9" name="Google Shape;9;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1pPr>
            <a:lvl2pPr lvl="1">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2pPr>
            <a:lvl3pPr lvl="2">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3pPr>
            <a:lvl4pPr lvl="3">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4pPr>
            <a:lvl5pPr lvl="4">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5pPr>
            <a:lvl6pPr lvl="5">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6pPr>
            <a:lvl7pPr lvl="6">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7pPr>
            <a:lvl8pPr lvl="7">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8pPr>
            <a:lvl9pPr lvl="8">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9pPr>
          </a:lstStyle>
          <a:p>
            <a:endParaRPr/>
          </a:p>
        </p:txBody>
      </p:sp>
      <p:sp>
        <p:nvSpPr>
          <p:cNvPr id="10" name="Google Shape;10;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1pPr>
            <a:lvl2pPr marL="914400" lvl="1"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2pPr>
            <a:lvl3pPr marL="1371600" lvl="2"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3pPr>
            <a:lvl4pPr marL="1828800" lvl="3"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4pPr>
            <a:lvl5pPr marL="2286000" lvl="4"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5pPr>
            <a:lvl6pPr marL="2743200" lvl="5"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6pPr>
            <a:lvl7pPr marL="3200400" lvl="6"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7pPr>
            <a:lvl8pPr marL="3657600" lvl="7"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8pPr>
            <a:lvl9pPr marL="4114800" lvl="8"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9pPr>
          </a:lstStyle>
          <a:p>
            <a:endParaRPr/>
          </a:p>
        </p:txBody>
      </p:sp>
      <p:sp>
        <p:nvSpPr>
          <p:cNvPr id="11" name="Google Shape;11;p1"/>
          <p:cNvSpPr txBox="1"/>
          <p:nvPr/>
        </p:nvSpPr>
        <p:spPr>
          <a:xfrm>
            <a:off x="5796000" y="4685836"/>
            <a:ext cx="3000000" cy="338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57" r:id="rId8"/>
    <p:sldLayoutId id="2147483660" r:id="rId9"/>
    <p:sldLayoutId id="2147483661" r:id="rId10"/>
    <p:sldLayoutId id="2147483662" r:id="rId11"/>
    <p:sldLayoutId id="2147483663" r:id="rId12"/>
    <p:sldLayoutId id="2147483664" r:id="rId13"/>
    <p:sldLayoutId id="2147483665" r:id="rId14"/>
    <p:sldLayoutId id="2147483667" r:id="rId15"/>
    <p:sldLayoutId id="2147483668" r:id="rId16"/>
    <p:sldLayoutId id="2147483670"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hyperlink" Target="http://w2.vatican.va/content/francesco/en/speeches/2015/october/documents/papa-francesco_20151017_50-anniversario-sinodo.html"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0"/>
          <p:cNvPicPr preferRelativeResize="0"/>
          <p:nvPr/>
        </p:nvPicPr>
        <p:blipFill rotWithShape="1">
          <a:blip r:embed="rId3">
            <a:alphaModFix amt="10000"/>
          </a:blip>
          <a:srcRect l="25849" b="4168"/>
          <a:stretch/>
        </p:blipFill>
        <p:spPr>
          <a:xfrm>
            <a:off x="-89250" y="199075"/>
            <a:ext cx="4075501" cy="5023176"/>
          </a:xfrm>
          <a:prstGeom prst="rect">
            <a:avLst/>
          </a:prstGeom>
          <a:noFill/>
          <a:ln>
            <a:noFill/>
          </a:ln>
        </p:spPr>
      </p:pic>
      <p:sp>
        <p:nvSpPr>
          <p:cNvPr id="130" name="Google Shape;130;p20"/>
          <p:cNvSpPr txBox="1">
            <a:spLocks noGrp="1"/>
          </p:cNvSpPr>
          <p:nvPr>
            <p:ph type="title"/>
          </p:nvPr>
        </p:nvSpPr>
        <p:spPr>
          <a:xfrm>
            <a:off x="230921" y="1212837"/>
            <a:ext cx="8913079" cy="1576163"/>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dirty="0">
                <a:latin typeface="Avenir Black"/>
                <a:cs typeface="Avenir Black"/>
              </a:rPr>
              <a:t>For a Synodal Church:</a:t>
            </a:r>
            <a:br>
              <a:rPr lang="fr-FR" dirty="0">
                <a:latin typeface="Avenir Black"/>
                <a:cs typeface="Avenir Black"/>
              </a:rPr>
            </a:br>
            <a:r>
              <a:rPr lang="fr-FR" sz="4000" dirty="0">
                <a:latin typeface="Avenir Black"/>
                <a:cs typeface="Avenir Black"/>
              </a:rPr>
              <a:t>Communion, Participation, and Mission</a:t>
            </a:r>
            <a:endParaRPr lang="fr-FR" sz="4000" dirty="0">
              <a:solidFill>
                <a:srgbClr val="DE8F32"/>
              </a:solidFill>
              <a:latin typeface="Avenir Black"/>
              <a:cs typeface="Avenir Black"/>
            </a:endParaRPr>
          </a:p>
        </p:txBody>
      </p:sp>
      <p:sp>
        <p:nvSpPr>
          <p:cNvPr id="131" name="Google Shape;131;p20"/>
          <p:cNvSpPr txBox="1">
            <a:spLocks noGrp="1"/>
          </p:cNvSpPr>
          <p:nvPr>
            <p:ph type="subTitle" idx="1"/>
          </p:nvPr>
        </p:nvSpPr>
        <p:spPr>
          <a:xfrm>
            <a:off x="1693333" y="2855579"/>
            <a:ext cx="7360355" cy="1953487"/>
          </a:xfrm>
          <a:prstGeom prst="rect">
            <a:avLst/>
          </a:prstGeom>
        </p:spPr>
        <p:txBody>
          <a:bodyPr spcFirstLastPara="1" wrap="square" lIns="91425" tIns="91425" rIns="91425" bIns="91425" anchor="t" anchorCtr="0">
            <a:normAutofit/>
          </a:bodyPr>
          <a:lstStyle/>
          <a:p>
            <a:pPr marL="0" lvl="0" indent="0" algn="ctr" rtl="0">
              <a:lnSpc>
                <a:spcPct val="90000"/>
              </a:lnSpc>
              <a:spcBef>
                <a:spcPts val="0"/>
              </a:spcBef>
              <a:spcAft>
                <a:spcPts val="0"/>
              </a:spcAft>
              <a:buNone/>
            </a:pPr>
            <a:endParaRPr lang="en-GB" sz="2000" i="1" dirty="0">
              <a:solidFill>
                <a:srgbClr val="DE8F32"/>
              </a:solidFill>
              <a:latin typeface="Avenir Book"/>
              <a:cs typeface="Avenir Book"/>
              <a:sym typeface="Helvetica Neue Light"/>
            </a:endParaRPr>
          </a:p>
          <a:p>
            <a:pPr marL="0" lvl="0" indent="0" algn="ctr" rtl="0">
              <a:lnSpc>
                <a:spcPct val="90000"/>
              </a:lnSpc>
              <a:spcBef>
                <a:spcPts val="0"/>
              </a:spcBef>
              <a:spcAft>
                <a:spcPts val="0"/>
              </a:spcAft>
              <a:buNone/>
            </a:pPr>
            <a:r>
              <a:rPr lang="en-GB" sz="2000" i="1" dirty="0">
                <a:solidFill>
                  <a:srgbClr val="DE8F32"/>
                </a:solidFill>
                <a:latin typeface="Avenir Book"/>
                <a:cs typeface="Avenir Book"/>
                <a:sym typeface="Helvetica Neue Light"/>
              </a:rPr>
              <a:t>General Secretariat of the Synod of Bishops</a:t>
            </a:r>
          </a:p>
          <a:p>
            <a:pPr marL="0" lvl="0" indent="0" algn="ctr" rtl="0">
              <a:lnSpc>
                <a:spcPct val="90000"/>
              </a:lnSpc>
              <a:spcBef>
                <a:spcPts val="0"/>
              </a:spcBef>
              <a:spcAft>
                <a:spcPts val="0"/>
              </a:spcAft>
              <a:buNone/>
            </a:pPr>
            <a:endParaRPr lang="en-GB" sz="2000" dirty="0">
              <a:latin typeface="Avenir Book"/>
              <a:cs typeface="Avenir Book"/>
            </a:endParaRPr>
          </a:p>
          <a:p>
            <a:pPr marL="0" lvl="0" indent="0" algn="ctr" rtl="0">
              <a:lnSpc>
                <a:spcPct val="90000"/>
              </a:lnSpc>
              <a:spcBef>
                <a:spcPts val="0"/>
              </a:spcBef>
              <a:spcAft>
                <a:spcPts val="0"/>
              </a:spcAft>
              <a:buNone/>
            </a:pPr>
            <a:r>
              <a:rPr lang="en-GB" sz="2000" dirty="0">
                <a:solidFill>
                  <a:srgbClr val="DE8F32"/>
                </a:solidFill>
                <a:latin typeface="Avenir Book"/>
                <a:cs typeface="Avenir Book"/>
                <a:sym typeface="Helvetica Neue Light"/>
              </a:rPr>
              <a:t>Cardinal Mario </a:t>
            </a:r>
            <a:r>
              <a:rPr lang="en-GB" sz="2000" dirty="0" err="1">
                <a:solidFill>
                  <a:srgbClr val="DE8F32"/>
                </a:solidFill>
                <a:latin typeface="Avenir Book"/>
                <a:cs typeface="Avenir Book"/>
                <a:sym typeface="Helvetica Neue Light"/>
              </a:rPr>
              <a:t>Grech</a:t>
            </a:r>
            <a:r>
              <a:rPr lang="en-GB" sz="2000" dirty="0">
                <a:solidFill>
                  <a:srgbClr val="DE8F32"/>
                </a:solidFill>
                <a:latin typeface="Avenir Book"/>
                <a:cs typeface="Avenir Book"/>
                <a:sym typeface="Helvetica Neue Light"/>
              </a:rPr>
              <a:t>, Secretary General</a:t>
            </a:r>
          </a:p>
          <a:p>
            <a:pPr marL="0" lvl="0" indent="0" algn="ctr" rtl="0">
              <a:lnSpc>
                <a:spcPct val="90000"/>
              </a:lnSpc>
              <a:spcBef>
                <a:spcPts val="0"/>
              </a:spcBef>
              <a:spcAft>
                <a:spcPts val="0"/>
              </a:spcAft>
              <a:buNone/>
            </a:pPr>
            <a:r>
              <a:rPr lang="en-GB" sz="2000" dirty="0" err="1">
                <a:solidFill>
                  <a:srgbClr val="DE8F32"/>
                </a:solidFill>
                <a:latin typeface="Avenir Book"/>
                <a:cs typeface="Avenir Book"/>
                <a:sym typeface="Helvetica Neue Light"/>
              </a:rPr>
              <a:t>Sr</a:t>
            </a:r>
            <a:r>
              <a:rPr lang="en-GB" sz="2000" dirty="0">
                <a:solidFill>
                  <a:srgbClr val="DE8F32"/>
                </a:solidFill>
                <a:latin typeface="Avenir Book"/>
                <a:cs typeface="Avenir Book"/>
                <a:sym typeface="Helvetica Neue Light"/>
              </a:rPr>
              <a:t> Nathalie </a:t>
            </a:r>
            <a:r>
              <a:rPr lang="en-GB" sz="2000" dirty="0" err="1">
                <a:solidFill>
                  <a:srgbClr val="DE8F32"/>
                </a:solidFill>
                <a:latin typeface="Avenir Book"/>
                <a:cs typeface="Avenir Book"/>
                <a:sym typeface="Helvetica Neue Light"/>
              </a:rPr>
              <a:t>Becquart</a:t>
            </a:r>
            <a:r>
              <a:rPr lang="en-GB" sz="2000" dirty="0">
                <a:solidFill>
                  <a:srgbClr val="DE8F32"/>
                </a:solidFill>
                <a:latin typeface="Avenir Book"/>
                <a:cs typeface="Avenir Book"/>
                <a:sym typeface="Helvetica Neue Light"/>
              </a:rPr>
              <a:t>, </a:t>
            </a:r>
            <a:r>
              <a:rPr lang="en-GB" sz="2000" i="1" dirty="0" err="1">
                <a:latin typeface="Avenir Book"/>
                <a:cs typeface="Avenir Book"/>
              </a:rPr>
              <a:t>Xavière</a:t>
            </a:r>
            <a:r>
              <a:rPr lang="en-GB" sz="2000" i="1" dirty="0">
                <a:solidFill>
                  <a:srgbClr val="DE8F32"/>
                </a:solidFill>
                <a:latin typeface="Avenir Book"/>
                <a:cs typeface="Avenir Book"/>
                <a:sym typeface="Helvetica Neue Light"/>
              </a:rPr>
              <a:t>, </a:t>
            </a:r>
            <a:r>
              <a:rPr lang="en-GB" sz="2000" dirty="0">
                <a:latin typeface="Avenir Book"/>
                <a:cs typeface="Avenir Book"/>
              </a:rPr>
              <a:t>Undersecretary</a:t>
            </a:r>
            <a:endParaRPr lang="en-GB" sz="2000" dirty="0">
              <a:solidFill>
                <a:srgbClr val="DE8F32"/>
              </a:solidFill>
              <a:latin typeface="Avenir Book"/>
              <a:cs typeface="Avenir Boo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en-GB" sz="3200" dirty="0">
                <a:latin typeface="Avenir Black"/>
                <a:cs typeface="Avenir Black"/>
              </a:rPr>
              <a:t>From an event to a process</a:t>
            </a:r>
          </a:p>
        </p:txBody>
      </p:sp>
      <p:sp>
        <p:nvSpPr>
          <p:cNvPr id="3" name="Espace réservé du contenu 2"/>
          <p:cNvSpPr>
            <a:spLocks noGrp="1"/>
          </p:cNvSpPr>
          <p:nvPr>
            <p:ph idx="1"/>
          </p:nvPr>
        </p:nvSpPr>
        <p:spPr>
          <a:xfrm>
            <a:off x="868868" y="1152475"/>
            <a:ext cx="7963432" cy="3416400"/>
          </a:xfrm>
        </p:spPr>
        <p:txBody>
          <a:bodyPr/>
          <a:lstStyle/>
          <a:p>
            <a:pPr>
              <a:buFont typeface="Wingdings" panose="05000000000000000000" pitchFamily="2" charset="2"/>
              <a:buChar char="Ø"/>
            </a:pPr>
            <a:r>
              <a:rPr lang="en-GB" sz="2200" dirty="0">
                <a:latin typeface="Avenir Book"/>
                <a:cs typeface="Avenir Book"/>
              </a:rPr>
              <a:t>What’s new in </a:t>
            </a:r>
            <a:r>
              <a:rPr lang="en-GB" sz="2200" i="1" dirty="0">
                <a:latin typeface="Avenir Book"/>
                <a:cs typeface="Avenir Book"/>
              </a:rPr>
              <a:t>Episcopalis Communio</a:t>
            </a:r>
          </a:p>
          <a:p>
            <a:endParaRPr lang="en-GB" sz="2200" dirty="0">
              <a:latin typeface="Avenir Book"/>
              <a:cs typeface="Avenir Book"/>
            </a:endParaRPr>
          </a:p>
          <a:p>
            <a:pPr marL="82550" indent="0">
              <a:buNone/>
            </a:pPr>
            <a:r>
              <a:rPr lang="en-GB" sz="2200" dirty="0">
                <a:latin typeface="Avenir Book"/>
                <a:cs typeface="Avenir Book"/>
              </a:rPr>
              <a:t>Article 4: </a:t>
            </a:r>
            <a:r>
              <a:rPr lang="en-GB" sz="2200" i="1" dirty="0">
                <a:latin typeface="Avenir Book"/>
                <a:cs typeface="Avenir Book"/>
              </a:rPr>
              <a:t>Phases of the Synodal Assembly</a:t>
            </a:r>
            <a:endParaRPr lang="en-GB" sz="2200" dirty="0">
              <a:latin typeface="Avenir Book"/>
              <a:cs typeface="Avenir Book"/>
            </a:endParaRPr>
          </a:p>
          <a:p>
            <a:pPr marL="82550" indent="0">
              <a:buNone/>
            </a:pPr>
            <a:r>
              <a:rPr lang="en-GB" sz="2200" dirty="0">
                <a:latin typeface="Avenir Book"/>
                <a:cs typeface="Avenir Book"/>
              </a:rPr>
              <a:t>Each Synodal Assembly unfolds in a series of phases: </a:t>
            </a:r>
          </a:p>
          <a:p>
            <a:pPr marL="596900" indent="-514350">
              <a:buFont typeface="+mj-lt"/>
              <a:buAutoNum type="arabicPeriod"/>
            </a:pPr>
            <a:r>
              <a:rPr lang="en-GB" sz="2200" dirty="0">
                <a:latin typeface="Avenir Book"/>
                <a:cs typeface="Avenir Book"/>
              </a:rPr>
              <a:t>The preparatory phase</a:t>
            </a:r>
          </a:p>
          <a:p>
            <a:pPr marL="596900" indent="-514350">
              <a:buFont typeface="+mj-lt"/>
              <a:buAutoNum type="arabicPeriod"/>
            </a:pPr>
            <a:r>
              <a:rPr lang="en-GB" sz="2200" dirty="0">
                <a:latin typeface="Avenir Book"/>
                <a:cs typeface="Avenir Book"/>
              </a:rPr>
              <a:t>The discussion phase (also known as the phase of celebration)</a:t>
            </a:r>
          </a:p>
          <a:p>
            <a:pPr marL="596900" indent="-514350">
              <a:buFont typeface="+mj-lt"/>
              <a:buAutoNum type="arabicPeriod"/>
            </a:pPr>
            <a:r>
              <a:rPr lang="en-GB" sz="2200" dirty="0">
                <a:latin typeface="Avenir Book"/>
                <a:cs typeface="Avenir Book"/>
              </a:rPr>
              <a:t>The implementation phase</a:t>
            </a:r>
          </a:p>
          <a:p>
            <a:endParaRPr lang="en-GB" dirty="0"/>
          </a:p>
        </p:txBody>
      </p:sp>
    </p:spTree>
    <p:extLst>
      <p:ext uri="{BB962C8B-B14F-4D97-AF65-F5344CB8AC3E}">
        <p14:creationId xmlns:p14="http://schemas.microsoft.com/office/powerpoint/2010/main" val="2090170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383" y="369712"/>
            <a:ext cx="8842679" cy="653402"/>
          </a:xfrm>
        </p:spPr>
        <p:txBody>
          <a:bodyPr>
            <a:noAutofit/>
          </a:bodyPr>
          <a:lstStyle/>
          <a:p>
            <a:r>
              <a:rPr lang="en-CA" sz="2700" i="1" dirty="0">
                <a:latin typeface="Avenir Black"/>
                <a:cs typeface="Avenir Black"/>
              </a:rPr>
              <a:t>Episcopalis Communio </a:t>
            </a:r>
            <a:r>
              <a:rPr lang="en-CA" sz="2700" dirty="0">
                <a:latin typeface="Avenir Black"/>
                <a:cs typeface="Avenir Black"/>
              </a:rPr>
              <a:t>emphasizes the local phase</a:t>
            </a:r>
          </a:p>
        </p:txBody>
      </p:sp>
      <p:sp>
        <p:nvSpPr>
          <p:cNvPr id="3" name="Espace réservé du contenu 2"/>
          <p:cNvSpPr>
            <a:spLocks noGrp="1"/>
          </p:cNvSpPr>
          <p:nvPr>
            <p:ph idx="1"/>
          </p:nvPr>
        </p:nvSpPr>
        <p:spPr>
          <a:xfrm>
            <a:off x="899592" y="1059582"/>
            <a:ext cx="8023014" cy="3820684"/>
          </a:xfrm>
        </p:spPr>
        <p:txBody>
          <a:bodyPr>
            <a:normAutofit/>
          </a:bodyPr>
          <a:lstStyle/>
          <a:p>
            <a:r>
              <a:rPr lang="en-GB" sz="1700" dirty="0">
                <a:solidFill>
                  <a:srgbClr val="000000"/>
                </a:solidFill>
                <a:latin typeface="Avenir Book"/>
                <a:cs typeface="Avenir Book"/>
              </a:rPr>
              <a:t>6. The Synod of Bishops must increasingly become a privileged instrument for </a:t>
            </a:r>
            <a:r>
              <a:rPr lang="en-GB" sz="1700" b="1" i="1" dirty="0">
                <a:solidFill>
                  <a:srgbClr val="000000"/>
                </a:solidFill>
                <a:latin typeface="Avenir Black"/>
                <a:cs typeface="Avenir Black"/>
              </a:rPr>
              <a:t>listening </a:t>
            </a:r>
            <a:r>
              <a:rPr lang="en-GB" sz="1700" b="1" dirty="0">
                <a:solidFill>
                  <a:srgbClr val="000000"/>
                </a:solidFill>
                <a:latin typeface="Avenir Black"/>
                <a:cs typeface="Avenir Black"/>
              </a:rPr>
              <a:t>to the People of God</a:t>
            </a:r>
            <a:r>
              <a:rPr lang="en-GB" sz="1700" b="1" dirty="0">
                <a:solidFill>
                  <a:srgbClr val="000000"/>
                </a:solidFill>
                <a:latin typeface="Avenir Book"/>
                <a:cs typeface="Avenir Book"/>
              </a:rPr>
              <a:t>.</a:t>
            </a:r>
          </a:p>
          <a:p>
            <a:r>
              <a:rPr lang="en-GB" sz="1700" dirty="0">
                <a:solidFill>
                  <a:srgbClr val="000000"/>
                </a:solidFill>
                <a:latin typeface="Avenir Book"/>
                <a:cs typeface="Avenir Book"/>
              </a:rPr>
              <a:t>7. The history of the Church bears ample witness to the </a:t>
            </a:r>
            <a:r>
              <a:rPr lang="en-GB" sz="1700" b="1" dirty="0">
                <a:solidFill>
                  <a:srgbClr val="000000"/>
                </a:solidFill>
                <a:latin typeface="Avenir Black"/>
                <a:cs typeface="Avenir Black"/>
              </a:rPr>
              <a:t>importance of consultation</a:t>
            </a:r>
            <a:r>
              <a:rPr lang="en-GB" sz="1700" b="1" dirty="0">
                <a:solidFill>
                  <a:srgbClr val="000000"/>
                </a:solidFill>
                <a:latin typeface="Avenir Book"/>
                <a:cs typeface="Avenir Book"/>
              </a:rPr>
              <a:t> </a:t>
            </a:r>
            <a:r>
              <a:rPr lang="en-GB" sz="1700" dirty="0">
                <a:solidFill>
                  <a:srgbClr val="000000"/>
                </a:solidFill>
                <a:latin typeface="Avenir Book"/>
                <a:cs typeface="Avenir Book"/>
              </a:rPr>
              <a:t>for ascertaining the views of the Bishops and the faithful in matters pertaining to the Good of the Church. Hence, even in the preparation of Synodal Assemblies, it is very important that the consultation of all the particular Churches be given special attention. </a:t>
            </a:r>
          </a:p>
          <a:p>
            <a:r>
              <a:rPr lang="en-GB" sz="1700" b="1" kern="1200" dirty="0">
                <a:solidFill>
                  <a:srgbClr val="000000"/>
                </a:solidFill>
                <a:latin typeface="Avenir Black"/>
                <a:cs typeface="Avenir Black"/>
              </a:rPr>
              <a:t>The synodal process not only has its point of departure but also its point of arrival in the People of God</a:t>
            </a:r>
            <a:r>
              <a:rPr lang="en-GB" sz="1700" b="1" kern="1200" dirty="0">
                <a:solidFill>
                  <a:srgbClr val="000000"/>
                </a:solidFill>
                <a:latin typeface="Avenir Book"/>
                <a:cs typeface="Avenir Book"/>
              </a:rPr>
              <a:t>,</a:t>
            </a:r>
            <a:r>
              <a:rPr lang="en-GB" sz="1700" kern="1200" dirty="0">
                <a:solidFill>
                  <a:srgbClr val="000000"/>
                </a:solidFill>
                <a:latin typeface="Avenir Book"/>
                <a:cs typeface="Avenir Book"/>
              </a:rPr>
              <a:t> upon whom the gifts of grace bestowed by the Holy Spirit through the gathering of Bishops in Assembly must be poured out.</a:t>
            </a:r>
            <a:endParaRPr lang="en-GB" sz="1700" dirty="0">
              <a:solidFill>
                <a:srgbClr val="000000"/>
              </a:solidFill>
              <a:latin typeface="Avenir Book"/>
              <a:cs typeface="Avenir Book"/>
            </a:endParaRPr>
          </a:p>
        </p:txBody>
      </p:sp>
    </p:spTree>
    <p:extLst>
      <p:ext uri="{BB962C8B-B14F-4D97-AF65-F5344CB8AC3E}">
        <p14:creationId xmlns:p14="http://schemas.microsoft.com/office/powerpoint/2010/main" val="882930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227" y="441177"/>
            <a:ext cx="8802773" cy="664256"/>
          </a:xfrm>
        </p:spPr>
        <p:txBody>
          <a:bodyPr>
            <a:normAutofit/>
          </a:bodyPr>
          <a:lstStyle/>
          <a:p>
            <a:r>
              <a:rPr lang="en-CA" sz="2700" i="1" dirty="0">
                <a:latin typeface="Avenir Black"/>
                <a:cs typeface="Avenir Black"/>
              </a:rPr>
              <a:t>Episcopalis Communio </a:t>
            </a:r>
            <a:r>
              <a:rPr lang="en-CA" sz="2700" dirty="0">
                <a:latin typeface="Avenir Black"/>
                <a:cs typeface="Avenir Black"/>
              </a:rPr>
              <a:t>emphasizes the local phase</a:t>
            </a:r>
          </a:p>
        </p:txBody>
      </p:sp>
      <p:sp>
        <p:nvSpPr>
          <p:cNvPr id="3" name="Espace réservé du contenu 2"/>
          <p:cNvSpPr>
            <a:spLocks noGrp="1"/>
          </p:cNvSpPr>
          <p:nvPr>
            <p:ph idx="1"/>
          </p:nvPr>
        </p:nvSpPr>
        <p:spPr/>
        <p:txBody>
          <a:bodyPr>
            <a:normAutofit/>
          </a:bodyPr>
          <a:lstStyle/>
          <a:p>
            <a:r>
              <a:rPr lang="en-CA" sz="2200" dirty="0">
                <a:latin typeface="Avenir Book"/>
                <a:cs typeface="Avenir Book"/>
              </a:rPr>
              <a:t>Article 6: </a:t>
            </a:r>
            <a:r>
              <a:rPr lang="en-CA" sz="2200" i="1" dirty="0">
                <a:latin typeface="Avenir Book"/>
                <a:cs typeface="Avenir Book"/>
              </a:rPr>
              <a:t>Consultation of the People of God</a:t>
            </a:r>
            <a:endParaRPr lang="en-CA" sz="2200" dirty="0">
              <a:latin typeface="Avenir Book"/>
              <a:cs typeface="Avenir Book"/>
            </a:endParaRPr>
          </a:p>
          <a:p>
            <a:r>
              <a:rPr lang="en-CA" sz="2200" dirty="0">
                <a:latin typeface="Avenir Book"/>
                <a:cs typeface="Avenir Book"/>
              </a:rPr>
              <a:t>§ 1. The consultation of the People of God takes place in the particular Churches […]</a:t>
            </a:r>
          </a:p>
          <a:p>
            <a:r>
              <a:rPr lang="en-CA" sz="2200" dirty="0">
                <a:latin typeface="Avenir Book"/>
                <a:cs typeface="Avenir Book"/>
              </a:rPr>
              <a:t>In each particular Church, the Bishops carry out the consultation of the People of God by recourse to the participatory bodies provided for by the law, without excluding other methods that they deem appropriate.</a:t>
            </a:r>
          </a:p>
        </p:txBody>
      </p:sp>
    </p:spTree>
    <p:extLst>
      <p:ext uri="{BB962C8B-B14F-4D97-AF65-F5344CB8AC3E}">
        <p14:creationId xmlns:p14="http://schemas.microsoft.com/office/powerpoint/2010/main" val="3827546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2"/>
          <p:cNvPicPr preferRelativeResize="0"/>
          <p:nvPr/>
        </p:nvPicPr>
        <p:blipFill rotWithShape="1">
          <a:blip r:embed="rId3">
            <a:alphaModFix/>
          </a:blip>
          <a:srcRect t="11396" b="14650"/>
          <a:stretch/>
        </p:blipFill>
        <p:spPr>
          <a:xfrm>
            <a:off x="4813800" y="512600"/>
            <a:ext cx="3608899" cy="4060923"/>
          </a:xfrm>
          <a:prstGeom prst="rect">
            <a:avLst/>
          </a:prstGeom>
          <a:noFill/>
          <a:ln>
            <a:noFill/>
          </a:ln>
        </p:spPr>
      </p:pic>
      <p:sp>
        <p:nvSpPr>
          <p:cNvPr id="145" name="Google Shape;145;p22"/>
          <p:cNvSpPr txBox="1">
            <a:spLocks noGrp="1"/>
          </p:cNvSpPr>
          <p:nvPr>
            <p:ph type="title"/>
          </p:nvPr>
        </p:nvSpPr>
        <p:spPr>
          <a:xfrm>
            <a:off x="166975" y="162465"/>
            <a:ext cx="5508611" cy="797556"/>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44000"/>
              <a:buFont typeface="Arial"/>
              <a:buNone/>
            </a:pPr>
            <a:r>
              <a:rPr lang="en-GB" sz="1900" dirty="0">
                <a:latin typeface="Avenir"/>
                <a:cs typeface="Avenir"/>
                <a:sym typeface="Helvetica Neue"/>
              </a:rPr>
              <a:t>Basic Question of the Synodal Process</a:t>
            </a:r>
            <a:endParaRPr lang="en-GB" sz="1900" dirty="0">
              <a:latin typeface="Avenir"/>
              <a:cs typeface="Avenir"/>
            </a:endParaRPr>
          </a:p>
        </p:txBody>
      </p:sp>
      <p:sp>
        <p:nvSpPr>
          <p:cNvPr id="147" name="Google Shape;147;p22"/>
          <p:cNvSpPr txBox="1">
            <a:spLocks noGrp="1"/>
          </p:cNvSpPr>
          <p:nvPr>
            <p:ph type="body" idx="2"/>
          </p:nvPr>
        </p:nvSpPr>
        <p:spPr>
          <a:xfrm>
            <a:off x="280559" y="620323"/>
            <a:ext cx="4447558" cy="1719532"/>
          </a:xfrm>
          <a:prstGeom prst="rect">
            <a:avLst/>
          </a:prstGeom>
        </p:spPr>
        <p:txBody>
          <a:bodyPr spcFirstLastPara="1" wrap="square" lIns="91425" tIns="91425" rIns="91425" bIns="91425" anchor="t" anchorCtr="0">
            <a:normAutofit fontScale="92500" lnSpcReduction="10000"/>
          </a:bodyPr>
          <a:lstStyle/>
          <a:p>
            <a:pPr marL="0" indent="0">
              <a:buClr>
                <a:schemeClr val="dk1"/>
              </a:buClr>
              <a:buSzPts val="1100"/>
              <a:buNone/>
            </a:pPr>
            <a:r>
              <a:rPr lang="en-US" sz="1400" dirty="0">
                <a:latin typeface="Avenir Book"/>
                <a:cs typeface="Avenir Book"/>
              </a:rPr>
              <a:t>A basic question prompts and guides us: How does this “journeying together,” which takes place today on different levels (from the local level to the universal one), allow the Church to proclaim the Gospel in accordance with the mission entrusted to her; and what steps does the Spirit invite us to take in order to grow as a synodal Church? </a:t>
            </a:r>
            <a:r>
              <a:rPr lang="fr-FR" sz="1300" dirty="0">
                <a:latin typeface="Avenir Book"/>
                <a:cs typeface="Avenir Book"/>
              </a:rPr>
              <a:t>(</a:t>
            </a:r>
            <a:r>
              <a:rPr lang="fr-FR" sz="1300" i="1" dirty="0">
                <a:latin typeface="Avenir Book"/>
                <a:cs typeface="Avenir Book"/>
              </a:rPr>
              <a:t>PD</a:t>
            </a:r>
            <a:r>
              <a:rPr lang="fr-FR" sz="1300" dirty="0">
                <a:latin typeface="Avenir Book"/>
                <a:cs typeface="Avenir Book"/>
              </a:rPr>
              <a:t>, 2)</a:t>
            </a:r>
          </a:p>
        </p:txBody>
      </p:sp>
      <p:sp>
        <p:nvSpPr>
          <p:cNvPr id="148" name="Google Shape;148;p22"/>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8" name="Google Shape;145;p22"/>
          <p:cNvSpPr txBox="1">
            <a:spLocks/>
          </p:cNvSpPr>
          <p:nvPr/>
        </p:nvSpPr>
        <p:spPr>
          <a:xfrm>
            <a:off x="167091" y="2178902"/>
            <a:ext cx="4443866" cy="7237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9pPr>
          </a:lstStyle>
          <a:p>
            <a:pPr>
              <a:buSzPct val="44000"/>
              <a:buFont typeface="Arial"/>
              <a:buNone/>
            </a:pPr>
            <a:r>
              <a:rPr lang="en-CA" sz="1900" dirty="0">
                <a:latin typeface="Avenir"/>
                <a:cs typeface="Avenir"/>
              </a:rPr>
              <a:t>The fundamental question for the consultation of the People of God</a:t>
            </a:r>
          </a:p>
        </p:txBody>
      </p:sp>
      <p:sp>
        <p:nvSpPr>
          <p:cNvPr id="9" name="Google Shape;147;p22"/>
          <p:cNvSpPr txBox="1">
            <a:spLocks/>
          </p:cNvSpPr>
          <p:nvPr/>
        </p:nvSpPr>
        <p:spPr>
          <a:xfrm>
            <a:off x="551397" y="2845813"/>
            <a:ext cx="4210668" cy="166166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1pPr>
            <a:lvl2pPr marL="914400" marR="0" lvl="1"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2pPr>
            <a:lvl3pPr marL="1371600" marR="0" lvl="2"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3pPr>
            <a:lvl4pPr marL="1828800" marR="0" lvl="3"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4pPr>
            <a:lvl5pPr marL="2286000" marR="0" lvl="4"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5pPr>
            <a:lvl6pPr marL="2743200" marR="0" lvl="5"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6pPr>
            <a:lvl7pPr marL="3200400" marR="0" lvl="6"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7pPr>
            <a:lvl8pPr marL="3657600" marR="0" lvl="7"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8pPr>
            <a:lvl9pPr marL="4114800" marR="0" lvl="8"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9pPr>
          </a:lstStyle>
          <a:p>
            <a:pPr marL="152400" indent="0">
              <a:buNone/>
            </a:pPr>
            <a:r>
              <a:rPr lang="en-US" sz="1400" i="1" dirty="0">
                <a:latin typeface="Avenir Book"/>
                <a:cs typeface="Avenir Book"/>
              </a:rPr>
              <a:t>A synodal Church, in announcing the Gospel, “journeys together:” How is this “journeying together” happening today in your local Church? What steps does the Spirit invite us to take in order to grow in our “journeying together”? </a:t>
            </a:r>
            <a:r>
              <a:rPr lang="fr-FR" sz="1300" i="1" dirty="0">
                <a:latin typeface="Avenir Book"/>
                <a:cs typeface="Avenir Book"/>
              </a:rPr>
              <a:t>(PD, 26)</a:t>
            </a:r>
          </a:p>
        </p:txBody>
      </p:sp>
    </p:spTree>
    <p:extLst>
      <p:ext uri="{BB962C8B-B14F-4D97-AF65-F5344CB8AC3E}">
        <p14:creationId xmlns:p14="http://schemas.microsoft.com/office/powerpoint/2010/main" val="2798439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6"/>
          <p:cNvPicPr preferRelativeResize="0"/>
          <p:nvPr/>
        </p:nvPicPr>
        <p:blipFill rotWithShape="1">
          <a:blip r:embed="rId3">
            <a:alphaModFix/>
          </a:blip>
          <a:srcRect l="29338" t="37563" b="21694"/>
          <a:stretch/>
        </p:blipFill>
        <p:spPr>
          <a:xfrm>
            <a:off x="154100" y="3459925"/>
            <a:ext cx="2080524" cy="1532877"/>
          </a:xfrm>
          <a:prstGeom prst="rect">
            <a:avLst/>
          </a:prstGeom>
          <a:noFill/>
          <a:ln>
            <a:noFill/>
          </a:ln>
        </p:spPr>
      </p:pic>
      <p:pic>
        <p:nvPicPr>
          <p:cNvPr id="181" name="Google Shape;181;p26"/>
          <p:cNvPicPr preferRelativeResize="0"/>
          <p:nvPr/>
        </p:nvPicPr>
        <p:blipFill rotWithShape="1">
          <a:blip r:embed="rId4">
            <a:alphaModFix/>
          </a:blip>
          <a:srcRect r="11016"/>
          <a:stretch/>
        </p:blipFill>
        <p:spPr>
          <a:xfrm>
            <a:off x="2311325" y="3459925"/>
            <a:ext cx="2080527" cy="1532874"/>
          </a:xfrm>
          <a:prstGeom prst="rect">
            <a:avLst/>
          </a:prstGeom>
          <a:noFill/>
          <a:ln>
            <a:noFill/>
          </a:ln>
        </p:spPr>
      </p:pic>
      <p:pic>
        <p:nvPicPr>
          <p:cNvPr id="182" name="Google Shape;182;p26"/>
          <p:cNvPicPr preferRelativeResize="0"/>
          <p:nvPr/>
        </p:nvPicPr>
        <p:blipFill rotWithShape="1">
          <a:blip r:embed="rId5">
            <a:alphaModFix/>
          </a:blip>
          <a:srcRect l="13156"/>
          <a:stretch/>
        </p:blipFill>
        <p:spPr>
          <a:xfrm>
            <a:off x="154100" y="134850"/>
            <a:ext cx="4237752" cy="3175475"/>
          </a:xfrm>
          <a:prstGeom prst="rect">
            <a:avLst/>
          </a:prstGeom>
          <a:noFill/>
          <a:ln>
            <a:noFill/>
          </a:ln>
        </p:spPr>
      </p:pic>
      <p:pic>
        <p:nvPicPr>
          <p:cNvPr id="183" name="Google Shape;183;p26"/>
          <p:cNvPicPr preferRelativeResize="0"/>
          <p:nvPr/>
        </p:nvPicPr>
        <p:blipFill rotWithShape="1">
          <a:blip r:embed="rId6">
            <a:alphaModFix/>
          </a:blip>
          <a:srcRect l="22868" r="17717"/>
          <a:stretch/>
        </p:blipFill>
        <p:spPr>
          <a:xfrm>
            <a:off x="4557200" y="0"/>
            <a:ext cx="4599875" cy="5143501"/>
          </a:xfrm>
          <a:prstGeom prst="rect">
            <a:avLst/>
          </a:prstGeom>
          <a:noFill/>
          <a:ln>
            <a:noFill/>
          </a:ln>
        </p:spPr>
      </p:pic>
      <p:sp>
        <p:nvSpPr>
          <p:cNvPr id="184" name="Google Shape;184;p26"/>
          <p:cNvSpPr txBox="1">
            <a:spLocks noGrp="1"/>
          </p:cNvSpPr>
          <p:nvPr>
            <p:ph type="body" idx="1"/>
          </p:nvPr>
        </p:nvSpPr>
        <p:spPr>
          <a:xfrm>
            <a:off x="4411176" y="664630"/>
            <a:ext cx="4745899" cy="3024501"/>
          </a:xfrm>
          <a:prstGeom prst="rect">
            <a:avLst/>
          </a:prstGeom>
          <a:solidFill>
            <a:schemeClr val="lt1"/>
          </a:solidFill>
        </p:spPr>
        <p:txBody>
          <a:bodyPr spcFirstLastPara="1" wrap="square" lIns="91425" tIns="91425" rIns="91425" bIns="91425" anchor="ctr" anchorCtr="0">
            <a:noAutofit/>
          </a:bodyPr>
          <a:lstStyle/>
          <a:p>
            <a:pPr marL="152400" indent="0">
              <a:buNone/>
            </a:pPr>
            <a:r>
              <a:rPr lang="en-CA" sz="1600" dirty="0">
                <a:latin typeface="Avenir Book"/>
                <a:cs typeface="Avenir Book"/>
              </a:rPr>
              <a:t>“The </a:t>
            </a:r>
            <a:r>
              <a:rPr lang="en-CA" sz="1600" b="1" dirty="0">
                <a:latin typeface="Avenir Black"/>
                <a:cs typeface="Avenir Black"/>
              </a:rPr>
              <a:t>purpose of the Synod</a:t>
            </a:r>
            <a:r>
              <a:rPr lang="en-CA" sz="1600" dirty="0">
                <a:latin typeface="Avenir Book"/>
                <a:cs typeface="Avenir Book"/>
              </a:rPr>
              <a:t>, and therefore of this consultation, is not to produce documents, but “to plant dreams, </a:t>
            </a:r>
            <a:r>
              <a:rPr lang="en-CA" sz="1600" b="1" dirty="0">
                <a:latin typeface="Avenir Black"/>
                <a:cs typeface="Avenir Black"/>
              </a:rPr>
              <a:t>draw forth prophecies and visions, allow hope to be nourished</a:t>
            </a:r>
            <a:r>
              <a:rPr lang="en-CA" sz="1600" dirty="0">
                <a:latin typeface="Avenir Book"/>
                <a:cs typeface="Avenir Book"/>
              </a:rPr>
              <a:t>, inspire trust, bind up wounds, weave together relationships, awaken a dawn of hope, learn from one another, and </a:t>
            </a:r>
            <a:r>
              <a:rPr lang="en-CA" sz="1600" b="1" dirty="0">
                <a:latin typeface="Avenir Black"/>
                <a:cs typeface="Avenir Black"/>
              </a:rPr>
              <a:t>create a bright resourcefulness</a:t>
            </a:r>
            <a:r>
              <a:rPr lang="en-CA" sz="1600" dirty="0">
                <a:latin typeface="Avenir Black"/>
                <a:cs typeface="Avenir Black"/>
              </a:rPr>
              <a:t> </a:t>
            </a:r>
            <a:r>
              <a:rPr lang="en-CA" sz="1600" dirty="0">
                <a:latin typeface="Avenir Book"/>
                <a:cs typeface="Avenir Book"/>
              </a:rPr>
              <a:t>that will enlighten minds, warm hearts, give strength to our hands.”” (</a:t>
            </a:r>
            <a:r>
              <a:rPr lang="en-CA" sz="1600" i="1" dirty="0">
                <a:latin typeface="Avenir Book"/>
                <a:cs typeface="Avenir Book"/>
              </a:rPr>
              <a:t>PD</a:t>
            </a:r>
            <a:r>
              <a:rPr lang="en-CA" sz="1600" dirty="0">
                <a:latin typeface="Avenir Book"/>
                <a:cs typeface="Avenir Book"/>
              </a:rPr>
              <a:t>, 32)</a:t>
            </a:r>
          </a:p>
        </p:txBody>
      </p:sp>
      <p:sp>
        <p:nvSpPr>
          <p:cNvPr id="185" name="Google Shape;185;p26"/>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186" name="Google Shape;186;p26"/>
          <p:cNvSpPr txBox="1">
            <a:spLocks noGrp="1"/>
          </p:cNvSpPr>
          <p:nvPr>
            <p:ph type="sldNum" idx="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Tree>
    <p:extLst>
      <p:ext uri="{BB962C8B-B14F-4D97-AF65-F5344CB8AC3E}">
        <p14:creationId xmlns:p14="http://schemas.microsoft.com/office/powerpoint/2010/main" val="1632070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15</a:t>
            </a:fld>
            <a:endParaRPr lang="fr-FR"/>
          </a:p>
        </p:txBody>
      </p:sp>
      <p:pic>
        <p:nvPicPr>
          <p:cNvPr id="3074" name="Picture 2" descr="C:\Users\nathalie.becquart\Desktop\Logo Syno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888" y="-11289"/>
            <a:ext cx="6185251" cy="51671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65515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5"/>
          <p:cNvSpPr txBox="1">
            <a:spLocks noGrp="1"/>
          </p:cNvSpPr>
          <p:nvPr>
            <p:ph type="body" idx="4294967295"/>
          </p:nvPr>
        </p:nvSpPr>
        <p:spPr>
          <a:xfrm>
            <a:off x="4684720" y="507248"/>
            <a:ext cx="4204602" cy="44478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2000" b="1" u="sng" dirty="0">
                <a:latin typeface="Avenir Black"/>
                <a:ea typeface="Helvetica Neue"/>
                <a:cs typeface="Avenir Black"/>
                <a:sym typeface="Helvetica Neue"/>
              </a:rPr>
              <a:t>Vademecum</a:t>
            </a:r>
          </a:p>
          <a:p>
            <a:pPr marL="0" lvl="0" indent="0" algn="l" rtl="0">
              <a:lnSpc>
                <a:spcPct val="100000"/>
              </a:lnSpc>
              <a:spcBef>
                <a:spcPts val="0"/>
              </a:spcBef>
              <a:spcAft>
                <a:spcPts val="0"/>
              </a:spcAft>
              <a:buClr>
                <a:schemeClr val="dk1"/>
              </a:buClr>
              <a:buSzPts val="1100"/>
              <a:buFont typeface="Arial"/>
              <a:buNone/>
            </a:pPr>
            <a:endParaRPr lang="en-CA" sz="1000" i="1" dirty="0">
              <a:latin typeface="Avenir Book"/>
              <a:ea typeface="Helvetica Neue"/>
              <a:cs typeface="Avenir Book"/>
              <a:sym typeface="Helvetica Neue"/>
            </a:endParaRPr>
          </a:p>
          <a:p>
            <a:pPr marL="400050" lvl="0" indent="-400050" algn="l" rtl="0">
              <a:spcBef>
                <a:spcPts val="0"/>
              </a:spcBef>
              <a:spcAft>
                <a:spcPts val="0"/>
              </a:spcAft>
              <a:buClr>
                <a:schemeClr val="dk1"/>
              </a:buClr>
              <a:buSzPts val="1100"/>
              <a:buFont typeface="Arial"/>
              <a:buAutoNum type="romanUcPeriod"/>
            </a:pPr>
            <a:r>
              <a:rPr lang="en-CA" sz="2000" b="1" dirty="0">
                <a:latin typeface="Avenir Book"/>
                <a:ea typeface="Helvetica Neue"/>
                <a:cs typeface="Avenir Book"/>
                <a:sym typeface="Helvetica Neue"/>
              </a:rPr>
              <a:t>Introduction</a:t>
            </a:r>
          </a:p>
          <a:p>
            <a:pPr marL="400050" lvl="0" indent="-400050" algn="l" rtl="0">
              <a:spcBef>
                <a:spcPts val="0"/>
              </a:spcBef>
              <a:spcAft>
                <a:spcPts val="0"/>
              </a:spcAft>
              <a:buClr>
                <a:schemeClr val="dk1"/>
              </a:buClr>
              <a:buSzPts val="1100"/>
              <a:buFont typeface="Arial"/>
              <a:buAutoNum type="romanUcPeriod"/>
            </a:pPr>
            <a:r>
              <a:rPr lang="en-CA" sz="2000" b="1" dirty="0">
                <a:latin typeface="Avenir Book"/>
                <a:ea typeface="Helvetica Neue"/>
                <a:cs typeface="Avenir Book"/>
                <a:sym typeface="Helvetica Neue"/>
              </a:rPr>
              <a:t>Principles of a Synodal Process</a:t>
            </a:r>
          </a:p>
          <a:p>
            <a:pPr marL="400050" lvl="0" indent="-400050" algn="l" rtl="0">
              <a:spcBef>
                <a:spcPts val="0"/>
              </a:spcBef>
              <a:spcAft>
                <a:spcPts val="0"/>
              </a:spcAft>
              <a:buClr>
                <a:schemeClr val="dk1"/>
              </a:buClr>
              <a:buSzPts val="1100"/>
              <a:buFont typeface="Arial"/>
              <a:buAutoNum type="romanUcPeriod"/>
            </a:pPr>
            <a:r>
              <a:rPr lang="en-CA" sz="2000" b="1" dirty="0">
                <a:latin typeface="Avenir Book"/>
                <a:ea typeface="Helvetica Neue"/>
                <a:cs typeface="Avenir Book"/>
                <a:sym typeface="Helvetica Neue"/>
              </a:rPr>
              <a:t>The Process of the Synod</a:t>
            </a:r>
          </a:p>
          <a:p>
            <a:pPr marL="400050" lvl="0" indent="-400050" algn="l" rtl="0">
              <a:spcBef>
                <a:spcPts val="0"/>
              </a:spcBef>
              <a:spcAft>
                <a:spcPts val="0"/>
              </a:spcAft>
              <a:buClr>
                <a:schemeClr val="dk1"/>
              </a:buClr>
              <a:buSzPts val="1100"/>
              <a:buFont typeface="Arial"/>
              <a:buAutoNum type="romanUcPeriod"/>
            </a:pPr>
            <a:r>
              <a:rPr lang="en-CA" sz="2000" b="1" dirty="0">
                <a:latin typeface="Avenir Book"/>
                <a:ea typeface="Helvetica Neue"/>
                <a:cs typeface="Avenir Book"/>
                <a:sym typeface="Helvetica Neue"/>
              </a:rPr>
              <a:t>Travelling the Synodal Path in Dioceses</a:t>
            </a:r>
          </a:p>
          <a:p>
            <a:pPr marL="400050" lvl="0" indent="-400050" algn="l" rtl="0">
              <a:spcBef>
                <a:spcPts val="0"/>
              </a:spcBef>
              <a:spcAft>
                <a:spcPts val="0"/>
              </a:spcAft>
              <a:buClr>
                <a:schemeClr val="dk1"/>
              </a:buClr>
              <a:buSzPts val="1100"/>
              <a:buFont typeface="Arial"/>
              <a:buAutoNum type="romanUcPeriod"/>
            </a:pPr>
            <a:r>
              <a:rPr lang="en-CA" sz="2000" b="1" dirty="0">
                <a:latin typeface="Avenir Book"/>
                <a:ea typeface="Helvetica Neue"/>
                <a:cs typeface="Avenir Book"/>
                <a:sym typeface="Helvetica Neue"/>
              </a:rPr>
              <a:t>Resources for organizing the Synodal Process</a:t>
            </a:r>
          </a:p>
          <a:p>
            <a:pPr marL="0" lvl="0" indent="0" algn="l" rtl="0">
              <a:spcBef>
                <a:spcPts val="0"/>
              </a:spcBef>
              <a:spcAft>
                <a:spcPts val="0"/>
              </a:spcAft>
              <a:buClr>
                <a:schemeClr val="dk1"/>
              </a:buClr>
              <a:buSzPts val="1100"/>
              <a:buNone/>
            </a:pPr>
            <a:endParaRPr lang="en-CA" sz="1500" b="1" i="1" dirty="0">
              <a:latin typeface="Avenir Book"/>
              <a:ea typeface="Helvetica Neue"/>
              <a:cs typeface="Avenir Book"/>
              <a:sym typeface="Helvetica Neue"/>
            </a:endParaRPr>
          </a:p>
          <a:p>
            <a:pPr marL="0" lvl="0" indent="0" algn="l" rtl="0">
              <a:spcBef>
                <a:spcPts val="0"/>
              </a:spcBef>
              <a:spcAft>
                <a:spcPts val="0"/>
              </a:spcAft>
              <a:buClr>
                <a:schemeClr val="dk1"/>
              </a:buClr>
              <a:buSzPts val="1100"/>
              <a:buNone/>
            </a:pPr>
            <a:r>
              <a:rPr lang="en-CA" sz="1500" b="1" i="1" dirty="0">
                <a:latin typeface="Avenir Book"/>
                <a:ea typeface="Helvetica Neue"/>
                <a:cs typeface="Avenir Book"/>
                <a:sym typeface="Helvetica Neue"/>
              </a:rPr>
              <a:t>+ Appendices, materials, and tools (biblical, liturgical, methodological, and practical resources, etc.)</a:t>
            </a:r>
            <a:endParaRPr lang="en-CA" sz="1700" b="1" dirty="0">
              <a:solidFill>
                <a:schemeClr val="dk1"/>
              </a:solidFill>
              <a:latin typeface="Helvetica Neue"/>
              <a:ea typeface="Helvetica Neue"/>
              <a:cs typeface="Helvetica Neue"/>
              <a:sym typeface="Helvetica Neue"/>
            </a:endParaRPr>
          </a:p>
        </p:txBody>
      </p:sp>
      <p:sp>
        <p:nvSpPr>
          <p:cNvPr id="174" name="Google Shape;174;p25"/>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10" name="Google Shape;171;p25"/>
          <p:cNvSpPr txBox="1">
            <a:spLocks noGrp="1"/>
          </p:cNvSpPr>
          <p:nvPr>
            <p:ph type="body" idx="4294967295"/>
          </p:nvPr>
        </p:nvSpPr>
        <p:spPr>
          <a:xfrm>
            <a:off x="472414" y="511680"/>
            <a:ext cx="3995420" cy="319016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2000" b="1" u="sng" dirty="0">
                <a:latin typeface="Avenir Black"/>
                <a:ea typeface="Helvetica Neue"/>
                <a:cs typeface="Avenir Black"/>
                <a:sym typeface="Helvetica Neue"/>
              </a:rPr>
              <a:t>Preparatory Document</a:t>
            </a:r>
          </a:p>
          <a:p>
            <a:pPr marL="0" lvl="0" indent="0" algn="l" rtl="0">
              <a:spcBef>
                <a:spcPts val="0"/>
              </a:spcBef>
              <a:spcAft>
                <a:spcPts val="0"/>
              </a:spcAft>
              <a:buClr>
                <a:schemeClr val="dk1"/>
              </a:buClr>
              <a:buSzPts val="1100"/>
              <a:buFont typeface="Arial"/>
              <a:buNone/>
            </a:pPr>
            <a:endParaRPr lang="en-CA" sz="1000" i="1" dirty="0">
              <a:latin typeface="Helvetica Neue"/>
              <a:ea typeface="Helvetica Neue"/>
              <a:cs typeface="Helvetica Neue"/>
              <a:sym typeface="Helvetica Neue"/>
            </a:endParaRPr>
          </a:p>
          <a:p>
            <a:pPr marL="549910" lvl="0" indent="-400050" algn="just">
              <a:lnSpc>
                <a:spcPct val="95000"/>
              </a:lnSpc>
              <a:buClr>
                <a:schemeClr val="dk1"/>
              </a:buClr>
              <a:buSzPts val="1240"/>
              <a:buAutoNum type="romanUcPeriod"/>
            </a:pPr>
            <a:r>
              <a:rPr lang="en-CA" sz="2000" b="1" dirty="0">
                <a:highlight>
                  <a:schemeClr val="lt1"/>
                </a:highlight>
                <a:latin typeface="Avenir Book"/>
                <a:cs typeface="Avenir Book"/>
              </a:rPr>
              <a:t>The Call to Journey Together</a:t>
            </a:r>
          </a:p>
          <a:p>
            <a:pPr marL="549910" lvl="0" indent="-400050" algn="just">
              <a:lnSpc>
                <a:spcPct val="95000"/>
              </a:lnSpc>
              <a:buClr>
                <a:schemeClr val="dk1"/>
              </a:buClr>
              <a:buSzPts val="1240"/>
              <a:buAutoNum type="romanUcPeriod"/>
            </a:pPr>
            <a:r>
              <a:rPr lang="en-CA" sz="2000" b="1" dirty="0">
                <a:highlight>
                  <a:schemeClr val="lt1"/>
                </a:highlight>
                <a:latin typeface="Avenir Book"/>
                <a:cs typeface="Avenir Book"/>
              </a:rPr>
              <a:t>A Constitutively Synodal Church</a:t>
            </a:r>
          </a:p>
          <a:p>
            <a:pPr marL="549910" lvl="0" indent="-400050" algn="just">
              <a:lnSpc>
                <a:spcPct val="95000"/>
              </a:lnSpc>
              <a:buClr>
                <a:schemeClr val="dk1"/>
              </a:buClr>
              <a:buSzPts val="1240"/>
              <a:buAutoNum type="romanUcPeriod"/>
            </a:pPr>
            <a:r>
              <a:rPr lang="en-CA" sz="2000" b="1" dirty="0">
                <a:highlight>
                  <a:schemeClr val="lt1"/>
                </a:highlight>
                <a:latin typeface="Avenir Book"/>
                <a:cs typeface="Avenir Book"/>
              </a:rPr>
              <a:t>Listening to the Scriptures</a:t>
            </a:r>
          </a:p>
          <a:p>
            <a:pPr marL="1007110" lvl="1" indent="-400050" algn="just">
              <a:lnSpc>
                <a:spcPct val="95000"/>
              </a:lnSpc>
              <a:buClr>
                <a:schemeClr val="dk1"/>
              </a:buClr>
              <a:buSzPts val="1240"/>
              <a:buAutoNum type="romanUcPeriod"/>
            </a:pPr>
            <a:r>
              <a:rPr lang="en-CA" sz="2000" b="1" dirty="0">
                <a:highlight>
                  <a:schemeClr val="lt1"/>
                </a:highlight>
                <a:latin typeface="Avenir Book"/>
                <a:cs typeface="Avenir Book"/>
              </a:rPr>
              <a:t>Jesus, the Crowd, the Apostles</a:t>
            </a:r>
          </a:p>
          <a:p>
            <a:pPr marL="1007110" lvl="1" indent="-400050" algn="just">
              <a:lnSpc>
                <a:spcPct val="95000"/>
              </a:lnSpc>
              <a:buClr>
                <a:schemeClr val="dk1"/>
              </a:buClr>
              <a:buSzPts val="1240"/>
              <a:buAutoNum type="romanUcPeriod"/>
            </a:pPr>
            <a:r>
              <a:rPr lang="en-CA" sz="2000" b="1" dirty="0">
                <a:highlight>
                  <a:schemeClr val="lt1"/>
                </a:highlight>
                <a:latin typeface="Avenir Book"/>
                <a:cs typeface="Avenir Book"/>
              </a:rPr>
              <a:t>A Double Dynamic of Conversion: Peter and Cornelius (Acts 10)</a:t>
            </a:r>
          </a:p>
          <a:p>
            <a:pPr marL="549910" lvl="0" indent="-400050" algn="just">
              <a:lnSpc>
                <a:spcPct val="95000"/>
              </a:lnSpc>
              <a:buClr>
                <a:schemeClr val="dk1"/>
              </a:buClr>
              <a:buSzPts val="1240"/>
              <a:buAutoNum type="romanUcPeriod"/>
            </a:pPr>
            <a:r>
              <a:rPr lang="en-CA" sz="2000" b="1" dirty="0">
                <a:highlight>
                  <a:schemeClr val="lt1"/>
                </a:highlight>
                <a:latin typeface="Avenir Book"/>
                <a:cs typeface="Avenir Book"/>
              </a:rPr>
              <a:t>Synodality in Action: Pathways for Consulting the People of God</a:t>
            </a:r>
          </a:p>
          <a:p>
            <a:pPr marL="400050" lvl="0" indent="-400050" algn="l" rtl="0">
              <a:spcBef>
                <a:spcPts val="0"/>
              </a:spcBef>
              <a:spcAft>
                <a:spcPts val="0"/>
              </a:spcAft>
              <a:buClr>
                <a:schemeClr val="dk1"/>
              </a:buClr>
              <a:buSzPts val="1100"/>
              <a:buFont typeface="Arial"/>
              <a:buAutoNum type="romanUcPeriod"/>
            </a:pPr>
            <a:endParaRPr lang="en-CA" sz="1700" dirty="0">
              <a:solidFill>
                <a:schemeClr val="dk1"/>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32"/>
          <p:cNvSpPr txBox="1">
            <a:spLocks noGrp="1"/>
          </p:cNvSpPr>
          <p:nvPr>
            <p:ph type="title"/>
          </p:nvPr>
        </p:nvSpPr>
        <p:spPr>
          <a:xfrm>
            <a:off x="398689" y="404830"/>
            <a:ext cx="8298632" cy="63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CA" dirty="0">
                <a:latin typeface="Avenir Black"/>
                <a:cs typeface="Avenir Black"/>
              </a:rPr>
              <a:t>The Objectives of the Synod (</a:t>
            </a:r>
            <a:r>
              <a:rPr lang="en-CA" i="1" dirty="0">
                <a:latin typeface="Avenir Black"/>
                <a:cs typeface="Avenir Black"/>
              </a:rPr>
              <a:t>PD,</a:t>
            </a:r>
            <a:r>
              <a:rPr lang="en-CA" dirty="0">
                <a:latin typeface="Avenir Black"/>
                <a:cs typeface="Avenir Black"/>
              </a:rPr>
              <a:t> 2)</a:t>
            </a:r>
          </a:p>
        </p:txBody>
      </p:sp>
      <p:sp>
        <p:nvSpPr>
          <p:cNvPr id="237" name="Google Shape;237;p32"/>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mtClean="0"/>
              <a:t>17</a:t>
            </a:fld>
            <a:endParaRPr dirty="0"/>
          </a:p>
        </p:txBody>
      </p:sp>
      <p:cxnSp>
        <p:nvCxnSpPr>
          <p:cNvPr id="238" name="Google Shape;238;p32"/>
          <p:cNvCxnSpPr/>
          <p:nvPr/>
        </p:nvCxnSpPr>
        <p:spPr>
          <a:xfrm>
            <a:off x="3357120" y="4754409"/>
            <a:ext cx="2186400" cy="0"/>
          </a:xfrm>
          <a:prstGeom prst="straightConnector1">
            <a:avLst/>
          </a:prstGeom>
          <a:noFill/>
          <a:ln w="28575" cap="flat" cmpd="sng">
            <a:solidFill>
              <a:srgbClr val="DE8F32"/>
            </a:solidFill>
            <a:prstDash val="dot"/>
            <a:round/>
            <a:headEnd type="none" w="med" len="med"/>
            <a:tailEnd type="none" w="med" len="med"/>
          </a:ln>
        </p:spPr>
      </p:cxnSp>
      <p:sp>
        <p:nvSpPr>
          <p:cNvPr id="239" name="Google Shape;239;p32"/>
          <p:cNvSpPr txBox="1">
            <a:spLocks noGrp="1"/>
          </p:cNvSpPr>
          <p:nvPr>
            <p:ph type="body" idx="2"/>
          </p:nvPr>
        </p:nvSpPr>
        <p:spPr>
          <a:xfrm>
            <a:off x="496859" y="1105084"/>
            <a:ext cx="8026249" cy="3273785"/>
          </a:xfrm>
          <a:prstGeom prst="rect">
            <a:avLst/>
          </a:prstGeom>
        </p:spPr>
        <p:txBody>
          <a:bodyPr spcFirstLastPara="1" wrap="square" lIns="91425" tIns="91425" rIns="91425" bIns="91425" anchor="t" anchorCtr="0">
            <a:normAutofit/>
          </a:bodyPr>
          <a:lstStyle/>
          <a:p>
            <a:r>
              <a:rPr lang="en-US" sz="1600" b="1" dirty="0">
                <a:latin typeface="Avenir Black"/>
                <a:cs typeface="Avenir Black"/>
              </a:rPr>
              <a:t>recalling how the Spirit has guided the Church’s journey </a:t>
            </a:r>
            <a:r>
              <a:rPr lang="en-US" sz="1600" dirty="0">
                <a:latin typeface="Avenir Book"/>
                <a:cs typeface="Avenir Book"/>
              </a:rPr>
              <a:t>through history and, today, calls us to be, together, witnesses of God’s love; </a:t>
            </a:r>
            <a:endParaRPr lang="en-CA" sz="1600" dirty="0">
              <a:latin typeface="Avenir Book"/>
              <a:cs typeface="Avenir Book"/>
            </a:endParaRPr>
          </a:p>
          <a:p>
            <a:r>
              <a:rPr lang="en-US" sz="1600" b="1" dirty="0">
                <a:latin typeface="Avenir Black"/>
                <a:cs typeface="Avenir Black"/>
              </a:rPr>
              <a:t>living a participative and inclusive ecclesial process that offers everyone</a:t>
            </a:r>
            <a:r>
              <a:rPr lang="en-US" sz="1600" dirty="0">
                <a:latin typeface="Avenir Book"/>
                <a:cs typeface="Avenir Book"/>
              </a:rPr>
              <a:t>—especially those who for various reasons find themselves on the margins—the opportunity to express themselves and to be heard in order to contribute to the edification of the People of God; </a:t>
            </a:r>
            <a:endParaRPr lang="en-CA" sz="1600" dirty="0">
              <a:latin typeface="Avenir Book"/>
              <a:cs typeface="Avenir Book"/>
            </a:endParaRPr>
          </a:p>
          <a:p>
            <a:r>
              <a:rPr lang="en-US" sz="1600" b="1" dirty="0">
                <a:latin typeface="Avenir Black"/>
                <a:cs typeface="Avenir Black"/>
              </a:rPr>
              <a:t>recognizing and appreciating the wealth and the variety of the gifts and charisms </a:t>
            </a:r>
            <a:r>
              <a:rPr lang="en-US" sz="1600" dirty="0">
                <a:latin typeface="Avenir Book"/>
                <a:cs typeface="Avenir Book"/>
              </a:rPr>
              <a:t>that the Spirit liberally bestows for the good of the community and the benefit of the entire human family; </a:t>
            </a:r>
            <a:endParaRPr lang="en-CA" sz="1600" dirty="0">
              <a:latin typeface="Avenir Book"/>
              <a:cs typeface="Avenir Book"/>
            </a:endParaRPr>
          </a:p>
          <a:p>
            <a:r>
              <a:rPr lang="en-US" sz="1600" b="1" dirty="0">
                <a:latin typeface="Avenir Black"/>
                <a:cs typeface="Avenir Black"/>
              </a:rPr>
              <a:t>exploring participatory ways of exercising responsibility </a:t>
            </a:r>
            <a:r>
              <a:rPr lang="en-US" sz="1600" dirty="0">
                <a:latin typeface="Avenir Book"/>
                <a:cs typeface="Avenir Book"/>
              </a:rPr>
              <a:t>in the proclamation of the Gospel and in the effort to build a more beautiful and habitable world;</a:t>
            </a:r>
            <a:endParaRPr lang="en-CA" sz="1600" dirty="0">
              <a:latin typeface="Avenir Book"/>
              <a:cs typeface="Avenir Book"/>
            </a:endParaRPr>
          </a:p>
        </p:txBody>
      </p:sp>
    </p:spTree>
    <p:extLst>
      <p:ext uri="{BB962C8B-B14F-4D97-AF65-F5344CB8AC3E}">
        <p14:creationId xmlns:p14="http://schemas.microsoft.com/office/powerpoint/2010/main" val="186384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animEffect transition="in" filter="wipe(down)">
                                      <p:cBhvr>
                                        <p:cTn id="7" dur="500"/>
                                        <p:tgtEl>
                                          <p:spTgt spid="2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9">
                                            <p:txEl>
                                              <p:pRg st="1" end="1"/>
                                            </p:txEl>
                                          </p:spTgt>
                                        </p:tgtEl>
                                        <p:attrNameLst>
                                          <p:attrName>style.visibility</p:attrName>
                                        </p:attrNameLst>
                                      </p:cBhvr>
                                      <p:to>
                                        <p:strVal val="visible"/>
                                      </p:to>
                                    </p:set>
                                    <p:animEffect transition="in" filter="wipe(down)">
                                      <p:cBhvr>
                                        <p:cTn id="12" dur="500"/>
                                        <p:tgtEl>
                                          <p:spTgt spid="2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9">
                                            <p:txEl>
                                              <p:pRg st="2" end="2"/>
                                            </p:txEl>
                                          </p:spTgt>
                                        </p:tgtEl>
                                        <p:attrNameLst>
                                          <p:attrName>style.visibility</p:attrName>
                                        </p:attrNameLst>
                                      </p:cBhvr>
                                      <p:to>
                                        <p:strVal val="visible"/>
                                      </p:to>
                                    </p:set>
                                    <p:animEffect transition="in" filter="wipe(down)">
                                      <p:cBhvr>
                                        <p:cTn id="17" dur="500"/>
                                        <p:tgtEl>
                                          <p:spTgt spid="2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9">
                                            <p:txEl>
                                              <p:pRg st="3" end="3"/>
                                            </p:txEl>
                                          </p:spTgt>
                                        </p:tgtEl>
                                        <p:attrNameLst>
                                          <p:attrName>style.visibility</p:attrName>
                                        </p:attrNameLst>
                                      </p:cBhvr>
                                      <p:to>
                                        <p:strVal val="visible"/>
                                      </p:to>
                                    </p:set>
                                    <p:animEffect transition="in" filter="wipe(down)">
                                      <p:cBhvr>
                                        <p:cTn id="22" dur="500"/>
                                        <p:tgtEl>
                                          <p:spTgt spid="2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32"/>
          <p:cNvSpPr txBox="1">
            <a:spLocks noGrp="1"/>
          </p:cNvSpPr>
          <p:nvPr>
            <p:ph type="title"/>
          </p:nvPr>
        </p:nvSpPr>
        <p:spPr>
          <a:xfrm>
            <a:off x="398689" y="404830"/>
            <a:ext cx="8298632" cy="637200"/>
          </a:xfrm>
          <a:prstGeom prst="rect">
            <a:avLst/>
          </a:prstGeom>
        </p:spPr>
        <p:txBody>
          <a:bodyPr spcFirstLastPara="1" wrap="square" lIns="91425" tIns="91425" rIns="91425" bIns="91425" anchor="t" anchorCtr="0">
            <a:normAutofit/>
          </a:bodyPr>
          <a:lstStyle/>
          <a:p>
            <a:pPr lvl="0">
              <a:buSzPts val="1100"/>
            </a:pPr>
            <a:r>
              <a:rPr lang="en-CA" dirty="0">
                <a:latin typeface="Avenir Black"/>
                <a:cs typeface="Avenir Black"/>
              </a:rPr>
              <a:t>The Objectives of the Synod (</a:t>
            </a:r>
            <a:r>
              <a:rPr lang="en-CA" i="1" dirty="0">
                <a:latin typeface="Avenir Black"/>
                <a:cs typeface="Avenir Black"/>
              </a:rPr>
              <a:t>PD,</a:t>
            </a:r>
            <a:r>
              <a:rPr lang="en-CA" dirty="0">
                <a:latin typeface="Avenir Black"/>
                <a:cs typeface="Avenir Black"/>
              </a:rPr>
              <a:t> 2)</a:t>
            </a:r>
            <a:endParaRPr lang="fr-FR" dirty="0">
              <a:latin typeface="Avenir Black"/>
              <a:cs typeface="Avenir Black"/>
            </a:endParaRPr>
          </a:p>
        </p:txBody>
      </p:sp>
      <p:sp>
        <p:nvSpPr>
          <p:cNvPr id="237" name="Google Shape;237;p32"/>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mtClean="0"/>
              <a:t>18</a:t>
            </a:fld>
            <a:endParaRPr dirty="0"/>
          </a:p>
        </p:txBody>
      </p:sp>
      <p:cxnSp>
        <p:nvCxnSpPr>
          <p:cNvPr id="238" name="Google Shape;238;p32"/>
          <p:cNvCxnSpPr/>
          <p:nvPr/>
        </p:nvCxnSpPr>
        <p:spPr>
          <a:xfrm>
            <a:off x="3340411" y="4938255"/>
            <a:ext cx="2186400" cy="0"/>
          </a:xfrm>
          <a:prstGeom prst="straightConnector1">
            <a:avLst/>
          </a:prstGeom>
          <a:noFill/>
          <a:ln w="28575" cap="flat" cmpd="sng">
            <a:solidFill>
              <a:srgbClr val="DE8F32"/>
            </a:solidFill>
            <a:prstDash val="dot"/>
            <a:round/>
            <a:headEnd type="none" w="med" len="med"/>
            <a:tailEnd type="none" w="med" len="med"/>
          </a:ln>
        </p:spPr>
      </p:cxnSp>
      <p:sp>
        <p:nvSpPr>
          <p:cNvPr id="239" name="Google Shape;239;p32"/>
          <p:cNvSpPr txBox="1">
            <a:spLocks noGrp="1"/>
          </p:cNvSpPr>
          <p:nvPr>
            <p:ph type="body" idx="2"/>
          </p:nvPr>
        </p:nvSpPr>
        <p:spPr>
          <a:xfrm>
            <a:off x="496859" y="988093"/>
            <a:ext cx="8026249" cy="3808607"/>
          </a:xfrm>
          <a:prstGeom prst="rect">
            <a:avLst/>
          </a:prstGeom>
        </p:spPr>
        <p:txBody>
          <a:bodyPr spcFirstLastPara="1" wrap="square" lIns="91425" tIns="91425" rIns="91425" bIns="91425" anchor="t" anchorCtr="0">
            <a:noAutofit/>
          </a:bodyPr>
          <a:lstStyle/>
          <a:p>
            <a:pPr lvl="0"/>
            <a:r>
              <a:rPr lang="en-US" sz="1600" b="1" dirty="0">
                <a:latin typeface="Avenir Black"/>
                <a:cs typeface="Avenir Black"/>
              </a:rPr>
              <a:t>examining how responsibility and power are lived in the Church as well as the structures by which they are managed</a:t>
            </a:r>
            <a:r>
              <a:rPr lang="en-US" sz="1600" dirty="0">
                <a:latin typeface="Avenir Book"/>
                <a:cs typeface="Avenir Book"/>
              </a:rPr>
              <a:t>, bringing to light and trying to convert prejudices and distorted practices that are not rooted in the Gospel; </a:t>
            </a:r>
            <a:endParaRPr lang="en-CA" sz="1600" dirty="0">
              <a:latin typeface="Avenir Book"/>
              <a:cs typeface="Avenir Book"/>
            </a:endParaRPr>
          </a:p>
          <a:p>
            <a:pPr lvl="0"/>
            <a:r>
              <a:rPr lang="en-US" sz="1600" b="1" dirty="0">
                <a:latin typeface="Avenir Black"/>
                <a:cs typeface="Avenir Black"/>
              </a:rPr>
              <a:t>accrediting the Christian community as a credible subject and reliable partner </a:t>
            </a:r>
            <a:r>
              <a:rPr lang="en-US" sz="1600" dirty="0">
                <a:latin typeface="Avenir Book"/>
                <a:cs typeface="Avenir Book"/>
              </a:rPr>
              <a:t>in paths of social dialogue, healing, reconciliation, inclusion and participation, the reconstruction of democracy, the promotion of fraternity and social friendship;</a:t>
            </a:r>
            <a:endParaRPr lang="en-CA" sz="1600" dirty="0">
              <a:latin typeface="Avenir Book"/>
              <a:cs typeface="Avenir Book"/>
            </a:endParaRPr>
          </a:p>
          <a:p>
            <a:pPr lvl="0"/>
            <a:r>
              <a:rPr lang="en-US" sz="1600" b="1" dirty="0">
                <a:latin typeface="Avenir Black"/>
                <a:cs typeface="Avenir Black"/>
              </a:rPr>
              <a:t>regenerating relationships among members of Christian communities as well as between communities and other social groups</a:t>
            </a:r>
            <a:r>
              <a:rPr lang="en-US" sz="1600" dirty="0">
                <a:latin typeface="Avenir Book"/>
                <a:cs typeface="Avenir Book"/>
              </a:rPr>
              <a:t>, e.g., communities of believers of other denominations and religions, civil society organizations, popular movements, etc.; </a:t>
            </a:r>
            <a:endParaRPr lang="en-CA" sz="1600" dirty="0">
              <a:latin typeface="Avenir Book"/>
              <a:cs typeface="Avenir Book"/>
            </a:endParaRPr>
          </a:p>
          <a:p>
            <a:pPr lvl="0"/>
            <a:r>
              <a:rPr lang="en-US" sz="1600" b="1" dirty="0">
                <a:latin typeface="Avenir Black"/>
                <a:cs typeface="Avenir Black"/>
              </a:rPr>
              <a:t>fostering the appreciation and appropriation of the fruits of recent synodal experiences </a:t>
            </a:r>
            <a:r>
              <a:rPr lang="en-US" sz="1600" dirty="0">
                <a:latin typeface="Avenir Book"/>
                <a:cs typeface="Avenir Book"/>
              </a:rPr>
              <a:t>on the universal, regional, national, and local levels. </a:t>
            </a:r>
            <a:endParaRPr lang="en-CA" sz="1600" dirty="0">
              <a:latin typeface="Avenir Book"/>
              <a:cs typeface="Avenir Book"/>
            </a:endParaRPr>
          </a:p>
        </p:txBody>
      </p:sp>
    </p:spTree>
    <p:extLst>
      <p:ext uri="{BB962C8B-B14F-4D97-AF65-F5344CB8AC3E}">
        <p14:creationId xmlns:p14="http://schemas.microsoft.com/office/powerpoint/2010/main" val="4070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animEffect transition="in" filter="wipe(down)">
                                      <p:cBhvr>
                                        <p:cTn id="7" dur="500"/>
                                        <p:tgtEl>
                                          <p:spTgt spid="23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39">
                                            <p:txEl>
                                              <p:pRg st="1" end="1"/>
                                            </p:txEl>
                                          </p:spTgt>
                                        </p:tgtEl>
                                        <p:attrNameLst>
                                          <p:attrName>style.visibility</p:attrName>
                                        </p:attrNameLst>
                                      </p:cBhvr>
                                      <p:to>
                                        <p:strVal val="visible"/>
                                      </p:to>
                                    </p:set>
                                    <p:animEffect transition="in" filter="wipe(down)">
                                      <p:cBhvr>
                                        <p:cTn id="10" dur="500"/>
                                        <p:tgtEl>
                                          <p:spTgt spid="239">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39">
                                            <p:txEl>
                                              <p:pRg st="2" end="2"/>
                                            </p:txEl>
                                          </p:spTgt>
                                        </p:tgtEl>
                                        <p:attrNameLst>
                                          <p:attrName>style.visibility</p:attrName>
                                        </p:attrNameLst>
                                      </p:cBhvr>
                                      <p:to>
                                        <p:strVal val="visible"/>
                                      </p:to>
                                    </p:set>
                                    <p:animEffect transition="in" filter="wipe(down)">
                                      <p:cBhvr>
                                        <p:cTn id="13" dur="500"/>
                                        <p:tgtEl>
                                          <p:spTgt spid="239">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39">
                                            <p:txEl>
                                              <p:pRg st="3" end="3"/>
                                            </p:txEl>
                                          </p:spTgt>
                                        </p:tgtEl>
                                        <p:attrNameLst>
                                          <p:attrName>style.visibility</p:attrName>
                                        </p:attrNameLst>
                                      </p:cBhvr>
                                      <p:to>
                                        <p:strVal val="visible"/>
                                      </p:to>
                                    </p:set>
                                    <p:animEffect transition="in" filter="wipe(down)">
                                      <p:cBhvr>
                                        <p:cTn id="16" dur="500"/>
                                        <p:tgtEl>
                                          <p:spTgt spid="2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29"/>
          <p:cNvPicPr preferRelativeResize="0"/>
          <p:nvPr/>
        </p:nvPicPr>
        <p:blipFill>
          <a:blip r:embed="rId3">
            <a:alphaModFix/>
          </a:blip>
          <a:stretch>
            <a:fillRect/>
          </a:stretch>
        </p:blipFill>
        <p:spPr>
          <a:xfrm>
            <a:off x="2354419" y="3462350"/>
            <a:ext cx="2084357" cy="1543876"/>
          </a:xfrm>
          <a:prstGeom prst="rect">
            <a:avLst/>
          </a:prstGeom>
          <a:noFill/>
          <a:ln>
            <a:noFill/>
          </a:ln>
        </p:spPr>
      </p:pic>
      <p:pic>
        <p:nvPicPr>
          <p:cNvPr id="209" name="Google Shape;209;p29"/>
          <p:cNvPicPr preferRelativeResize="0"/>
          <p:nvPr/>
        </p:nvPicPr>
        <p:blipFill rotWithShape="1">
          <a:blip r:embed="rId4">
            <a:alphaModFix/>
          </a:blip>
          <a:srcRect t="14000" b="4506"/>
          <a:stretch/>
        </p:blipFill>
        <p:spPr>
          <a:xfrm>
            <a:off x="4572000" y="0"/>
            <a:ext cx="4585073" cy="2486749"/>
          </a:xfrm>
          <a:prstGeom prst="rect">
            <a:avLst/>
          </a:prstGeom>
          <a:noFill/>
          <a:ln>
            <a:noFill/>
          </a:ln>
        </p:spPr>
      </p:pic>
      <p:pic>
        <p:nvPicPr>
          <p:cNvPr id="210" name="Google Shape;210;p29"/>
          <p:cNvPicPr preferRelativeResize="0"/>
          <p:nvPr/>
        </p:nvPicPr>
        <p:blipFill rotWithShape="1">
          <a:blip r:embed="rId5">
            <a:alphaModFix/>
          </a:blip>
          <a:srcRect l="5736" r="5736"/>
          <a:stretch/>
        </p:blipFill>
        <p:spPr>
          <a:xfrm>
            <a:off x="183725" y="3459925"/>
            <a:ext cx="2035917" cy="1548726"/>
          </a:xfrm>
          <a:prstGeom prst="rect">
            <a:avLst/>
          </a:prstGeom>
          <a:noFill/>
          <a:ln>
            <a:noFill/>
          </a:ln>
        </p:spPr>
      </p:pic>
      <p:pic>
        <p:nvPicPr>
          <p:cNvPr id="211" name="Google Shape;211;p29"/>
          <p:cNvPicPr preferRelativeResize="0"/>
          <p:nvPr/>
        </p:nvPicPr>
        <p:blipFill rotWithShape="1">
          <a:blip r:embed="rId6">
            <a:alphaModFix/>
          </a:blip>
          <a:srcRect t="9317" b="9309"/>
          <a:stretch/>
        </p:blipFill>
        <p:spPr>
          <a:xfrm>
            <a:off x="4572000" y="2656750"/>
            <a:ext cx="4585073" cy="2486750"/>
          </a:xfrm>
          <a:prstGeom prst="rect">
            <a:avLst/>
          </a:prstGeom>
          <a:noFill/>
          <a:ln>
            <a:noFill/>
          </a:ln>
        </p:spPr>
      </p:pic>
      <p:sp>
        <p:nvSpPr>
          <p:cNvPr id="212" name="Google Shape;212;p29"/>
          <p:cNvSpPr txBox="1">
            <a:spLocks noGrp="1"/>
          </p:cNvSpPr>
          <p:nvPr>
            <p:ph type="body" idx="4294967295"/>
          </p:nvPr>
        </p:nvSpPr>
        <p:spPr>
          <a:xfrm>
            <a:off x="183725" y="279159"/>
            <a:ext cx="4194300" cy="3098662"/>
          </a:xfrm>
          <a:prstGeom prst="rect">
            <a:avLst/>
          </a:prstGeom>
        </p:spPr>
        <p:txBody>
          <a:bodyPr spcFirstLastPara="1" wrap="square" lIns="91425" tIns="91425" rIns="91425" bIns="91425" anchor="t" anchorCtr="0">
            <a:normAutofit/>
          </a:bodyPr>
          <a:lstStyle/>
          <a:p>
            <a:pPr marL="0" indent="0">
              <a:buClr>
                <a:schemeClr val="dk1"/>
              </a:buClr>
              <a:buSzPts val="1100"/>
              <a:buNone/>
            </a:pPr>
            <a:r>
              <a:rPr lang="en-CA" sz="1500" u="sng" dirty="0">
                <a:solidFill>
                  <a:schemeClr val="dk1"/>
                </a:solidFill>
                <a:latin typeface="Avenir Black"/>
                <a:ea typeface="Helvetica Neue"/>
                <a:cs typeface="Avenir Black"/>
                <a:sym typeface="Helvetica Neue"/>
              </a:rPr>
              <a:t>Key convictions for a Synodal Church</a:t>
            </a:r>
          </a:p>
          <a:p>
            <a:pPr marL="171450" indent="-171450">
              <a:buClr>
                <a:schemeClr val="dk1"/>
              </a:buClr>
              <a:buSzPts val="1100"/>
            </a:pPr>
            <a:endParaRPr lang="en-CA" sz="1500" dirty="0">
              <a:solidFill>
                <a:schemeClr val="dk1"/>
              </a:solidFill>
              <a:latin typeface="Avenir Book"/>
              <a:ea typeface="Helvetica Neue"/>
              <a:cs typeface="Avenir Book"/>
              <a:sym typeface="Helvetica Neue"/>
            </a:endParaRPr>
          </a:p>
          <a:p>
            <a:pPr marL="171450" indent="-171450">
              <a:buClr>
                <a:schemeClr val="dk1"/>
              </a:buClr>
              <a:buSzPts val="1100"/>
            </a:pPr>
            <a:r>
              <a:rPr lang="en-CA" sz="1500" dirty="0">
                <a:solidFill>
                  <a:schemeClr val="dk1"/>
                </a:solidFill>
                <a:latin typeface="Avenir Book"/>
                <a:ea typeface="Helvetica Neue"/>
                <a:cs typeface="Avenir Book"/>
                <a:sym typeface="Helvetica Neue"/>
              </a:rPr>
              <a:t>Listen to one another in order to listen to the Holy Spirit </a:t>
            </a:r>
          </a:p>
          <a:p>
            <a:pPr marL="171450" indent="-171450">
              <a:buClr>
                <a:schemeClr val="dk1"/>
              </a:buClr>
              <a:buSzPts val="1100"/>
            </a:pPr>
            <a:r>
              <a:rPr lang="en-CA" sz="1500" dirty="0">
                <a:latin typeface="Avenir Book"/>
                <a:ea typeface="Helvetica Neue"/>
                <a:cs typeface="Avenir Book"/>
                <a:sym typeface="Helvetica Neue"/>
              </a:rPr>
              <a:t>In a spirit of prayer, grounded in the liturgy and the Word of God</a:t>
            </a:r>
            <a:endParaRPr lang="en-CA" sz="1500" dirty="0">
              <a:solidFill>
                <a:schemeClr val="dk1"/>
              </a:solidFill>
              <a:latin typeface="Avenir Book"/>
              <a:ea typeface="Helvetica Neue"/>
              <a:cs typeface="Avenir Book"/>
              <a:sym typeface="Helvetica Neue"/>
            </a:endParaRPr>
          </a:p>
          <a:p>
            <a:pPr marL="171450" indent="-171450">
              <a:buClr>
                <a:schemeClr val="dk1"/>
              </a:buClr>
              <a:buSzPts val="1100"/>
            </a:pPr>
            <a:r>
              <a:rPr lang="en-CA" sz="1500" dirty="0">
                <a:solidFill>
                  <a:schemeClr val="dk1"/>
                </a:solidFill>
                <a:latin typeface="Avenir Book"/>
                <a:ea typeface="Helvetica Neue"/>
                <a:cs typeface="Avenir Book"/>
                <a:sym typeface="Helvetica Neue"/>
              </a:rPr>
              <a:t>An experience shared with one another, not just filling out a questionnaire</a:t>
            </a:r>
          </a:p>
          <a:p>
            <a:pPr marL="171450" indent="-171450">
              <a:buClr>
                <a:schemeClr val="dk1"/>
              </a:buClr>
              <a:buSzPts val="1100"/>
            </a:pPr>
            <a:r>
              <a:rPr lang="en-CA" sz="1500" dirty="0">
                <a:latin typeface="Avenir Book"/>
                <a:ea typeface="Helvetica Neue"/>
                <a:cs typeface="Avenir Book"/>
                <a:sym typeface="Helvetica Neue"/>
              </a:rPr>
              <a:t>A process, not a one-time event</a:t>
            </a:r>
          </a:p>
          <a:p>
            <a:pPr marL="171450" indent="-171450">
              <a:buClr>
                <a:schemeClr val="dk1"/>
              </a:buClr>
              <a:buSzPts val="1100"/>
            </a:pPr>
            <a:r>
              <a:rPr lang="en-CA" sz="1500" dirty="0">
                <a:latin typeface="Avenir Book"/>
                <a:ea typeface="Helvetica Neue"/>
                <a:cs typeface="Avenir Book"/>
                <a:sym typeface="Helvetica Neue"/>
              </a:rPr>
              <a:t>Discerning together so that the decisions made are for the good of all</a:t>
            </a:r>
          </a:p>
          <a:p>
            <a:pPr marL="0" lvl="0" indent="0" algn="l" rtl="0">
              <a:spcBef>
                <a:spcPts val="0"/>
              </a:spcBef>
              <a:spcAft>
                <a:spcPts val="0"/>
              </a:spcAft>
              <a:buClr>
                <a:schemeClr val="dk1"/>
              </a:buClr>
              <a:buSzPts val="1100"/>
              <a:buFont typeface="Arial"/>
              <a:buNone/>
            </a:pPr>
            <a:endParaRPr lang="en-CA" dirty="0"/>
          </a:p>
        </p:txBody>
      </p:sp>
      <p:sp>
        <p:nvSpPr>
          <p:cNvPr id="213" name="Google Shape;213;p29"/>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6842234" y="1113710"/>
            <a:ext cx="2301766" cy="1824600"/>
          </a:xfrm>
        </p:spPr>
        <p:txBody>
          <a:bodyPr>
            <a:noAutofit/>
          </a:bodyPr>
          <a:lstStyle/>
          <a:p>
            <a:pPr marL="152400" indent="0">
              <a:buNone/>
            </a:pPr>
            <a:r>
              <a:rPr lang="en-GB" sz="2000" b="1" dirty="0">
                <a:latin typeface="Avenir Black"/>
                <a:cs typeface="Avenir Black"/>
              </a:rPr>
              <a:t>From the Synod on Young People and the Synod on the Amazon to the Synod on Synodality</a:t>
            </a:r>
          </a:p>
        </p:txBody>
      </p:sp>
      <p:sp>
        <p:nvSpPr>
          <p:cNvPr id="3" name="Espace réservé du numéro de diapositive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a:t>
            </a:fld>
            <a:endParaRPr lang="fr-FR"/>
          </a:p>
        </p:txBody>
      </p:sp>
      <p:pic>
        <p:nvPicPr>
          <p:cNvPr id="5" name="Espace réservé du contenu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58"/>
            <a:ext cx="6842234" cy="5142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960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4"/>
          <p:cNvPicPr preferRelativeResize="0"/>
          <p:nvPr/>
        </p:nvPicPr>
        <p:blipFill rotWithShape="1">
          <a:blip r:embed="rId3">
            <a:alphaModFix/>
          </a:blip>
          <a:srcRect l="20979" r="29187"/>
          <a:stretch/>
        </p:blipFill>
        <p:spPr>
          <a:xfrm>
            <a:off x="5298376" y="0"/>
            <a:ext cx="3845627" cy="5143501"/>
          </a:xfrm>
          <a:prstGeom prst="rect">
            <a:avLst/>
          </a:prstGeom>
          <a:noFill/>
          <a:ln>
            <a:noFill/>
          </a:ln>
        </p:spPr>
      </p:pic>
      <p:sp>
        <p:nvSpPr>
          <p:cNvPr id="162" name="Google Shape;162;p24"/>
          <p:cNvSpPr txBox="1">
            <a:spLocks noGrp="1"/>
          </p:cNvSpPr>
          <p:nvPr>
            <p:ph type="title"/>
          </p:nvPr>
        </p:nvSpPr>
        <p:spPr>
          <a:xfrm>
            <a:off x="120087" y="586232"/>
            <a:ext cx="1784739" cy="290683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CA" dirty="0">
                <a:latin typeface="Avenir Book"/>
                <a:cs typeface="Avenir Book"/>
              </a:rPr>
              <a:t>Together, listening </a:t>
            </a:r>
            <a:br>
              <a:rPr lang="en-CA" dirty="0">
                <a:latin typeface="Avenir Book"/>
                <a:cs typeface="Avenir Book"/>
              </a:rPr>
            </a:br>
            <a:r>
              <a:rPr lang="en-CA" dirty="0">
                <a:latin typeface="Avenir Book"/>
                <a:cs typeface="Avenir Book"/>
              </a:rPr>
              <a:t>to the </a:t>
            </a:r>
            <a:br>
              <a:rPr lang="en-CA" dirty="0">
                <a:latin typeface="Avenir Book"/>
                <a:cs typeface="Avenir Book"/>
              </a:rPr>
            </a:br>
            <a:r>
              <a:rPr lang="en-CA" dirty="0">
                <a:latin typeface="Avenir Book"/>
                <a:cs typeface="Avenir Book"/>
              </a:rPr>
              <a:t>Holy Spirit, </a:t>
            </a:r>
            <a:br>
              <a:rPr lang="en-CA" dirty="0">
                <a:latin typeface="Avenir Book"/>
                <a:cs typeface="Avenir Book"/>
              </a:rPr>
            </a:br>
            <a:r>
              <a:rPr lang="en-CA" dirty="0">
                <a:latin typeface="Avenir Book"/>
                <a:cs typeface="Avenir Book"/>
              </a:rPr>
              <a:t>let us be led by God</a:t>
            </a:r>
          </a:p>
        </p:txBody>
      </p:sp>
      <p:sp>
        <p:nvSpPr>
          <p:cNvPr id="165" name="Google Shape;165;p24"/>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2" name="Rectangle 1"/>
          <p:cNvSpPr/>
          <p:nvPr/>
        </p:nvSpPr>
        <p:spPr>
          <a:xfrm>
            <a:off x="1842058" y="115964"/>
            <a:ext cx="3405015" cy="4832092"/>
          </a:xfrm>
          <a:prstGeom prst="rect">
            <a:avLst/>
          </a:prstGeom>
        </p:spPr>
        <p:txBody>
          <a:bodyPr wrap="square">
            <a:spAutoFit/>
          </a:bodyPr>
          <a:lstStyle/>
          <a:p>
            <a:r>
              <a:rPr lang="en-US" dirty="0">
                <a:latin typeface="Avenir Book"/>
                <a:cs typeface="Avenir Book"/>
              </a:rPr>
              <a:t>We stand before You, Holy Spirit, </a:t>
            </a:r>
            <a:br>
              <a:rPr lang="en-US" dirty="0">
                <a:latin typeface="Avenir Book"/>
                <a:cs typeface="Avenir Book"/>
              </a:rPr>
            </a:br>
            <a:r>
              <a:rPr lang="en-US" dirty="0">
                <a:latin typeface="Avenir Book"/>
                <a:cs typeface="Avenir Book"/>
              </a:rPr>
              <a:t>as we gather together in Your name. </a:t>
            </a:r>
            <a:endParaRPr lang="en-CA" dirty="0">
              <a:latin typeface="Avenir Book"/>
              <a:cs typeface="Avenir Book"/>
            </a:endParaRPr>
          </a:p>
          <a:p>
            <a:r>
              <a:rPr lang="en-US" dirty="0">
                <a:latin typeface="Avenir Book"/>
                <a:cs typeface="Avenir Book"/>
              </a:rPr>
              <a:t>With You alone to guide us, </a:t>
            </a:r>
            <a:br>
              <a:rPr lang="en-US" dirty="0">
                <a:latin typeface="Avenir Book"/>
                <a:cs typeface="Avenir Book"/>
              </a:rPr>
            </a:br>
            <a:r>
              <a:rPr lang="en-US" dirty="0">
                <a:latin typeface="Avenir Book"/>
                <a:cs typeface="Avenir Book"/>
              </a:rPr>
              <a:t>make Yourself at home in our hearts; Teach us the way we must go and how we are to pursue it. </a:t>
            </a:r>
            <a:endParaRPr lang="en-CA" dirty="0">
              <a:latin typeface="Avenir Book"/>
              <a:cs typeface="Avenir Book"/>
            </a:endParaRPr>
          </a:p>
          <a:p>
            <a:br>
              <a:rPr lang="en-US" dirty="0">
                <a:latin typeface="Avenir Book"/>
                <a:cs typeface="Avenir Book"/>
              </a:rPr>
            </a:br>
            <a:r>
              <a:rPr lang="en-US" dirty="0">
                <a:latin typeface="Avenir Book"/>
                <a:cs typeface="Avenir Book"/>
              </a:rPr>
              <a:t>We are weak and sinful; do not let us promote disorder.</a:t>
            </a:r>
            <a:br>
              <a:rPr lang="en-US" dirty="0">
                <a:latin typeface="Avenir Book"/>
                <a:cs typeface="Avenir Book"/>
              </a:rPr>
            </a:br>
            <a:r>
              <a:rPr lang="en-US" dirty="0">
                <a:latin typeface="Avenir Book"/>
                <a:cs typeface="Avenir Book"/>
              </a:rPr>
              <a:t>Do not let ignorance lead us down the wrong path nor partiality influence our actions. </a:t>
            </a:r>
            <a:br>
              <a:rPr lang="en-US" dirty="0">
                <a:latin typeface="Avenir Book"/>
                <a:cs typeface="Avenir Book"/>
              </a:rPr>
            </a:br>
            <a:endParaRPr lang="en-CA" dirty="0">
              <a:latin typeface="Avenir Book"/>
              <a:cs typeface="Avenir Book"/>
            </a:endParaRPr>
          </a:p>
          <a:p>
            <a:r>
              <a:rPr lang="en-US" dirty="0">
                <a:latin typeface="Avenir Book"/>
                <a:cs typeface="Avenir Book"/>
              </a:rPr>
              <a:t>Let us find in You our unity so that we may journey together to eternal life </a:t>
            </a:r>
            <a:br>
              <a:rPr lang="en-US" dirty="0">
                <a:latin typeface="Avenir Book"/>
                <a:cs typeface="Avenir Book"/>
              </a:rPr>
            </a:br>
            <a:r>
              <a:rPr lang="en-US" dirty="0">
                <a:latin typeface="Avenir Book"/>
                <a:cs typeface="Avenir Book"/>
              </a:rPr>
              <a:t>and not stray from the way of truth and what is right. </a:t>
            </a:r>
            <a:br>
              <a:rPr lang="en-US" dirty="0">
                <a:latin typeface="Avenir Book"/>
                <a:cs typeface="Avenir Book"/>
              </a:rPr>
            </a:br>
            <a:endParaRPr lang="en-CA" dirty="0">
              <a:latin typeface="Avenir Book"/>
              <a:cs typeface="Avenir Book"/>
            </a:endParaRPr>
          </a:p>
          <a:p>
            <a:r>
              <a:rPr lang="en-US" dirty="0">
                <a:latin typeface="Avenir Book"/>
                <a:cs typeface="Avenir Book"/>
              </a:rPr>
              <a:t>All this we ask of You, who are at work in every place and time, in the communion of the Father and the Son, forever and ever. Amen.</a:t>
            </a:r>
            <a:endParaRPr lang="en-CA" dirty="0">
              <a:latin typeface="Avenir Book"/>
              <a:cs typeface="Avenir Book"/>
            </a:endParaRPr>
          </a:p>
        </p:txBody>
      </p:sp>
    </p:spTree>
    <p:extLst>
      <p:ext uri="{BB962C8B-B14F-4D97-AF65-F5344CB8AC3E}">
        <p14:creationId xmlns:p14="http://schemas.microsoft.com/office/powerpoint/2010/main" val="2438802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0"/>
          <p:cNvPicPr preferRelativeResize="0"/>
          <p:nvPr/>
        </p:nvPicPr>
        <p:blipFill rotWithShape="1">
          <a:blip r:embed="rId3">
            <a:alphaModFix/>
          </a:blip>
          <a:srcRect t="8151" b="8151"/>
          <a:stretch/>
        </p:blipFill>
        <p:spPr>
          <a:xfrm>
            <a:off x="-76250" y="0"/>
            <a:ext cx="9220250" cy="5143501"/>
          </a:xfrm>
          <a:prstGeom prst="rect">
            <a:avLst/>
          </a:prstGeom>
          <a:noFill/>
          <a:ln>
            <a:noFill/>
          </a:ln>
        </p:spPr>
      </p:pic>
      <p:sp>
        <p:nvSpPr>
          <p:cNvPr id="219" name="Google Shape;219;p30"/>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2"/>
          <p:cNvSpPr txBox="1">
            <a:spLocks noGrp="1"/>
          </p:cNvSpPr>
          <p:nvPr>
            <p:ph type="body" idx="3"/>
          </p:nvPr>
        </p:nvSpPr>
        <p:spPr>
          <a:xfrm>
            <a:off x="4311746" y="1078178"/>
            <a:ext cx="4636602" cy="3131147"/>
          </a:xfrm>
          <a:prstGeom prst="rect">
            <a:avLst/>
          </a:prstGeom>
        </p:spPr>
        <p:txBody>
          <a:bodyPr spcFirstLastPara="1" wrap="square" lIns="91425" tIns="91425" rIns="91425" bIns="91425" anchor="t" anchorCtr="0">
            <a:noAutofit/>
          </a:bodyPr>
          <a:lstStyle/>
          <a:p>
            <a:pPr marL="342900" lvl="0" indent="-342900">
              <a:buClr>
                <a:schemeClr val="dk1"/>
              </a:buClr>
              <a:buSzPts val="1100"/>
              <a:buAutoNum type="arabicPeriod"/>
            </a:pPr>
            <a:endParaRPr lang="en-CA" sz="1400" dirty="0">
              <a:latin typeface="Avenir Book"/>
              <a:cs typeface="Avenir Book"/>
            </a:endParaRPr>
          </a:p>
          <a:p>
            <a:pPr marL="342900" lvl="0" indent="-342900">
              <a:buClr>
                <a:schemeClr val="dk1"/>
              </a:buClr>
              <a:buSzPts val="1100"/>
              <a:buAutoNum type="arabicPeriod"/>
            </a:pPr>
            <a:r>
              <a:rPr lang="en-CA" sz="1400" dirty="0">
                <a:latin typeface="Avenir Book"/>
                <a:cs typeface="Avenir Book"/>
              </a:rPr>
              <a:t>The global tragedy of the </a:t>
            </a:r>
            <a:r>
              <a:rPr lang="en-CA" sz="1400" b="1" dirty="0">
                <a:latin typeface="Avenir Black"/>
                <a:cs typeface="Avenir Black"/>
              </a:rPr>
              <a:t>COVID-19 pandemic</a:t>
            </a:r>
          </a:p>
          <a:p>
            <a:pPr marL="0" lvl="0" indent="0">
              <a:buClr>
                <a:schemeClr val="dk1"/>
              </a:buClr>
              <a:buSzPts val="1100"/>
              <a:buNone/>
            </a:pPr>
            <a:endParaRPr lang="en-CA" sz="1400" dirty="0">
              <a:latin typeface="Avenir Book"/>
              <a:cs typeface="Avenir Book"/>
            </a:endParaRPr>
          </a:p>
          <a:p>
            <a:pPr marL="342900" lvl="0" indent="-342900">
              <a:buClr>
                <a:schemeClr val="dk1"/>
              </a:buClr>
              <a:buSzPts val="1100"/>
              <a:buAutoNum type="arabicPeriod"/>
            </a:pPr>
            <a:r>
              <a:rPr lang="en-CA" sz="1400" b="1" dirty="0">
                <a:latin typeface="Avenir Black"/>
                <a:cs typeface="Avenir Black"/>
              </a:rPr>
              <a:t>Inequalities and injustices</a:t>
            </a:r>
            <a:r>
              <a:rPr lang="en-CA" sz="1400" dirty="0">
                <a:latin typeface="Avenir Book"/>
                <a:cs typeface="Avenir Book"/>
              </a:rPr>
              <a:t>: </a:t>
            </a:r>
            <a:r>
              <a:rPr lang="en-CA" sz="1400" dirty="0" err="1">
                <a:latin typeface="Avenir Book"/>
                <a:cs typeface="Avenir Book"/>
              </a:rPr>
              <a:t>massification</a:t>
            </a:r>
            <a:r>
              <a:rPr lang="en-CA" sz="1400" dirty="0">
                <a:latin typeface="Avenir Book"/>
                <a:cs typeface="Avenir Book"/>
              </a:rPr>
              <a:t>, fragmentation, the conditions faced by migrants, divisions across the family of humanity</a:t>
            </a:r>
          </a:p>
          <a:p>
            <a:pPr marL="342900" lvl="0" indent="-342900">
              <a:buClr>
                <a:schemeClr val="dk1"/>
              </a:buClr>
              <a:buSzPts val="1100"/>
              <a:buFont typeface="+mj-lt"/>
              <a:buAutoNum type="arabicPeriod"/>
            </a:pPr>
            <a:endParaRPr lang="en-CA" sz="1400" dirty="0">
              <a:latin typeface="Avenir Book"/>
              <a:cs typeface="Avenir Book"/>
            </a:endParaRPr>
          </a:p>
          <a:p>
            <a:pPr marL="342900" lvl="0" indent="-342900">
              <a:buClr>
                <a:schemeClr val="dk1"/>
              </a:buClr>
              <a:buSzPts val="1100"/>
              <a:buAutoNum type="arabicPeriod"/>
            </a:pPr>
            <a:r>
              <a:rPr lang="en-CA" sz="1400" dirty="0">
                <a:latin typeface="Avenir Book"/>
                <a:cs typeface="Avenir Book"/>
              </a:rPr>
              <a:t>The cry of the </a:t>
            </a:r>
            <a:r>
              <a:rPr lang="en-CA" sz="1400" b="1" dirty="0">
                <a:latin typeface="Avenir Black"/>
                <a:cs typeface="Avenir Black"/>
              </a:rPr>
              <a:t>poor</a:t>
            </a:r>
            <a:r>
              <a:rPr lang="en-CA" sz="1400" dirty="0">
                <a:latin typeface="Avenir Book"/>
                <a:cs typeface="Avenir Book"/>
              </a:rPr>
              <a:t> and the cry of the </a:t>
            </a:r>
            <a:r>
              <a:rPr lang="en-CA" sz="1400" b="1" dirty="0">
                <a:latin typeface="Avenir Black"/>
                <a:cs typeface="Avenir Black"/>
              </a:rPr>
              <a:t>earth</a:t>
            </a:r>
          </a:p>
          <a:p>
            <a:pPr marL="342900" lvl="0" indent="-342900">
              <a:buClr>
                <a:schemeClr val="dk1"/>
              </a:buClr>
              <a:buSzPts val="1100"/>
              <a:buAutoNum type="arabicPeriod"/>
            </a:pPr>
            <a:endParaRPr lang="en-CA" sz="1400" dirty="0">
              <a:latin typeface="Avenir Black"/>
              <a:cs typeface="Avenir Black"/>
            </a:endParaRPr>
          </a:p>
          <a:p>
            <a:pPr marL="0" indent="0">
              <a:buClr>
                <a:schemeClr val="dk1"/>
              </a:buClr>
              <a:buSzPts val="1100"/>
              <a:buNone/>
            </a:pPr>
            <a:r>
              <a:rPr lang="en-CA" sz="1400" b="1" i="1" dirty="0">
                <a:latin typeface="Avenir Black"/>
                <a:cs typeface="Avenir Black"/>
              </a:rPr>
              <a:t>We are all in the same boat…</a:t>
            </a:r>
          </a:p>
          <a:p>
            <a:pPr marL="0" indent="0">
              <a:buClr>
                <a:schemeClr val="dk1"/>
              </a:buClr>
              <a:buSzPts val="1100"/>
              <a:buNone/>
            </a:pPr>
            <a:r>
              <a:rPr lang="en-CA" sz="1400" i="1" dirty="0">
                <a:latin typeface="Avenir Book"/>
                <a:cs typeface="Avenir Book"/>
              </a:rPr>
              <a:t>We are one human family living in our common home.</a:t>
            </a:r>
            <a:br>
              <a:rPr lang="en-CA" sz="1400" i="1" dirty="0">
                <a:latin typeface="Avenir Book"/>
                <a:cs typeface="Avenir Book"/>
              </a:rPr>
            </a:br>
            <a:r>
              <a:rPr lang="en-CA" sz="1400" i="1" dirty="0">
                <a:latin typeface="Avenir Book"/>
                <a:cs typeface="Avenir Book"/>
              </a:rPr>
              <a:t>	(</a:t>
            </a:r>
            <a:r>
              <a:rPr lang="en-CA" sz="1400" i="1" dirty="0" err="1">
                <a:latin typeface="Avenir Book"/>
                <a:cs typeface="Avenir Book"/>
              </a:rPr>
              <a:t>Laudato</a:t>
            </a:r>
            <a:r>
              <a:rPr lang="en-CA" sz="1400" i="1" dirty="0">
                <a:latin typeface="Avenir Book"/>
                <a:cs typeface="Avenir Book"/>
              </a:rPr>
              <a:t> Si’ and </a:t>
            </a:r>
            <a:r>
              <a:rPr lang="en-CA" sz="1400" i="1" dirty="0" err="1">
                <a:latin typeface="Avenir Book"/>
                <a:cs typeface="Avenir Book"/>
              </a:rPr>
              <a:t>Fratelli</a:t>
            </a:r>
            <a:r>
              <a:rPr lang="en-CA" sz="1400" i="1" dirty="0">
                <a:latin typeface="Avenir Book"/>
                <a:cs typeface="Avenir Book"/>
              </a:rPr>
              <a:t> </a:t>
            </a:r>
            <a:r>
              <a:rPr lang="en-CA" sz="1400" i="1" dirty="0" err="1">
                <a:latin typeface="Avenir Book"/>
                <a:cs typeface="Avenir Book"/>
              </a:rPr>
              <a:t>Tutti</a:t>
            </a:r>
            <a:r>
              <a:rPr lang="en-CA" sz="1400" i="1" dirty="0">
                <a:latin typeface="Avenir Book"/>
                <a:cs typeface="Avenir Book"/>
              </a:rPr>
              <a:t>)</a:t>
            </a:r>
          </a:p>
          <a:p>
            <a:pPr marL="0" lvl="0" indent="0">
              <a:buClr>
                <a:schemeClr val="dk1"/>
              </a:buClr>
              <a:buSzPts val="1100"/>
              <a:buNone/>
            </a:pPr>
            <a:endParaRPr lang="en-CA" sz="1400" dirty="0">
              <a:latin typeface="Avenir Book"/>
              <a:cs typeface="Avenir Book"/>
            </a:endParaRPr>
          </a:p>
        </p:txBody>
      </p:sp>
      <p:sp>
        <p:nvSpPr>
          <p:cNvPr id="235" name="Google Shape;235;p32"/>
          <p:cNvSpPr txBox="1">
            <a:spLocks noGrp="1"/>
          </p:cNvSpPr>
          <p:nvPr>
            <p:ph type="title"/>
          </p:nvPr>
        </p:nvSpPr>
        <p:spPr>
          <a:xfrm>
            <a:off x="398689" y="404830"/>
            <a:ext cx="8298632" cy="637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ts val="1100"/>
              <a:buFont typeface="Arial"/>
              <a:buNone/>
            </a:pPr>
            <a:r>
              <a:rPr lang="en-CA" dirty="0">
                <a:latin typeface="Avenir Black"/>
                <a:cs typeface="Avenir Black"/>
              </a:rPr>
              <a:t>Discerning the signs of the times in the light of the Gospel</a:t>
            </a:r>
          </a:p>
        </p:txBody>
      </p:sp>
      <p:sp>
        <p:nvSpPr>
          <p:cNvPr id="237" name="Google Shape;237;p32"/>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mtClean="0"/>
              <a:t>22</a:t>
            </a:fld>
            <a:endParaRPr dirty="0"/>
          </a:p>
        </p:txBody>
      </p:sp>
      <p:cxnSp>
        <p:nvCxnSpPr>
          <p:cNvPr id="238" name="Google Shape;238;p32"/>
          <p:cNvCxnSpPr/>
          <p:nvPr/>
        </p:nvCxnSpPr>
        <p:spPr>
          <a:xfrm>
            <a:off x="3490792" y="4537137"/>
            <a:ext cx="2186400" cy="0"/>
          </a:xfrm>
          <a:prstGeom prst="straightConnector1">
            <a:avLst/>
          </a:prstGeom>
          <a:noFill/>
          <a:ln w="28575" cap="flat" cmpd="sng">
            <a:solidFill>
              <a:srgbClr val="DE8F32"/>
            </a:solidFill>
            <a:prstDash val="dot"/>
            <a:round/>
            <a:headEnd type="none" w="med" len="med"/>
            <a:tailEnd type="none" w="med" len="med"/>
          </a:ln>
        </p:spPr>
      </p:cxnSp>
      <p:sp>
        <p:nvSpPr>
          <p:cNvPr id="239" name="Google Shape;239;p32"/>
          <p:cNvSpPr txBox="1">
            <a:spLocks noGrp="1"/>
          </p:cNvSpPr>
          <p:nvPr>
            <p:ph type="body" idx="2"/>
          </p:nvPr>
        </p:nvSpPr>
        <p:spPr>
          <a:xfrm>
            <a:off x="575884" y="1048639"/>
            <a:ext cx="3735861" cy="3145917"/>
          </a:xfrm>
          <a:prstGeom prst="rect">
            <a:avLst/>
          </a:prstGeom>
        </p:spPr>
        <p:txBody>
          <a:bodyPr spcFirstLastPara="1" wrap="square" lIns="91425" tIns="91425" rIns="91425" bIns="91425" anchor="t" anchorCtr="0">
            <a:normAutofit lnSpcReduction="10000"/>
          </a:bodyPr>
          <a:lstStyle/>
          <a:p>
            <a:pPr marL="152400" indent="0">
              <a:buNone/>
            </a:pPr>
            <a:r>
              <a:rPr lang="en-US" sz="1600" dirty="0">
                <a:latin typeface="Avenir Book"/>
                <a:cs typeface="Avenir Book"/>
              </a:rPr>
              <a:t>“The synodal journey unfolds within a historical context marked by epochal changes in society and by a crucial transition in the life of the Church, which cannot be ignored: it is within the folds of the complexity of this context, in its tensions and contradictions, that we are called to “scrutinize the </a:t>
            </a:r>
            <a:r>
              <a:rPr lang="en-US" sz="1600" b="1" dirty="0">
                <a:latin typeface="Avenir Black"/>
                <a:cs typeface="Avenir Black"/>
              </a:rPr>
              <a:t>signs of the times </a:t>
            </a:r>
            <a:r>
              <a:rPr lang="en-US" sz="1600" dirty="0">
                <a:latin typeface="Avenir Book"/>
                <a:cs typeface="Avenir Book"/>
              </a:rPr>
              <a:t>and interpret them in the </a:t>
            </a:r>
            <a:r>
              <a:rPr lang="en-US" sz="1600" b="1" dirty="0">
                <a:latin typeface="Avenir Black"/>
                <a:cs typeface="Avenir Black"/>
              </a:rPr>
              <a:t>light of the Gospel</a:t>
            </a:r>
            <a:r>
              <a:rPr lang="en-US" sz="1600" dirty="0">
                <a:latin typeface="Avenir Book"/>
                <a:cs typeface="Avenir Book"/>
              </a:rPr>
              <a:t>” (GS, 4).” (</a:t>
            </a:r>
            <a:r>
              <a:rPr lang="en-US" sz="1600" i="1" dirty="0">
                <a:latin typeface="Avenir Book"/>
                <a:cs typeface="Avenir Book"/>
              </a:rPr>
              <a:t>PD</a:t>
            </a:r>
            <a:r>
              <a:rPr lang="en-US" sz="1600" dirty="0">
                <a:latin typeface="Avenir Book"/>
                <a:cs typeface="Avenir Book"/>
              </a:rPr>
              <a:t>, 4)</a:t>
            </a:r>
            <a:endParaRPr lang="en-CA" sz="1600" dirty="0">
              <a:latin typeface="Avenir Book"/>
              <a:cs typeface="Avenir Book"/>
            </a:endParaRPr>
          </a:p>
        </p:txBody>
      </p:sp>
    </p:spTree>
    <p:extLst>
      <p:ext uri="{BB962C8B-B14F-4D97-AF65-F5344CB8AC3E}">
        <p14:creationId xmlns:p14="http://schemas.microsoft.com/office/powerpoint/2010/main" val="1449149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8074" y="896724"/>
            <a:ext cx="8054023" cy="1476555"/>
          </a:xfrm>
        </p:spPr>
        <p:txBody>
          <a:bodyPr>
            <a:noAutofit/>
          </a:bodyPr>
          <a:lstStyle/>
          <a:p>
            <a:r>
              <a:rPr lang="en-CA" b="0" dirty="0">
                <a:latin typeface="Avenir Book"/>
                <a:cs typeface="Avenir Book"/>
              </a:rPr>
              <a:t>“Within this context, </a:t>
            </a:r>
            <a:br>
              <a:rPr lang="en-CA" dirty="0">
                <a:latin typeface="Avenir Book"/>
                <a:cs typeface="Avenir Book"/>
              </a:rPr>
            </a:br>
            <a:r>
              <a:rPr lang="en-CA" dirty="0">
                <a:latin typeface="Avenir Black"/>
                <a:cs typeface="Avenir Black"/>
              </a:rPr>
              <a:t>synodality represents the main road for the Church</a:t>
            </a:r>
            <a:r>
              <a:rPr lang="en-CA" b="0" dirty="0">
                <a:latin typeface="Avenir Book"/>
                <a:cs typeface="Avenir Book"/>
              </a:rPr>
              <a:t>,</a:t>
            </a:r>
            <a:br>
              <a:rPr lang="en-CA" b="0" dirty="0">
                <a:latin typeface="Avenir Book"/>
                <a:cs typeface="Avenir Book"/>
              </a:rPr>
            </a:br>
            <a:r>
              <a:rPr lang="en-CA" b="0" dirty="0">
                <a:latin typeface="Avenir Book"/>
                <a:cs typeface="Avenir Book"/>
              </a:rPr>
              <a:t>called to renew herself under the action of the Spirit and by listening to the Word.” (</a:t>
            </a:r>
            <a:r>
              <a:rPr lang="en-CA" b="0" i="1" dirty="0">
                <a:latin typeface="Avenir Book"/>
                <a:cs typeface="Avenir Book"/>
              </a:rPr>
              <a:t>PD</a:t>
            </a:r>
            <a:r>
              <a:rPr lang="en-CA" b="0" dirty="0">
                <a:latin typeface="Avenir Book"/>
                <a:cs typeface="Avenir Book"/>
              </a:rPr>
              <a:t>, 9)</a:t>
            </a:r>
          </a:p>
        </p:txBody>
      </p:sp>
      <p:sp>
        <p:nvSpPr>
          <p:cNvPr id="4" name="Espace réservé du numéro de diapositive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23</a:t>
            </a:fld>
            <a:endParaRPr lang="fr-FR"/>
          </a:p>
        </p:txBody>
      </p:sp>
      <p:sp>
        <p:nvSpPr>
          <p:cNvPr id="6" name="Espace réservé du texte 5"/>
          <p:cNvSpPr>
            <a:spLocks noGrp="1"/>
          </p:cNvSpPr>
          <p:nvPr>
            <p:ph type="body" idx="3"/>
          </p:nvPr>
        </p:nvSpPr>
        <p:spPr>
          <a:xfrm>
            <a:off x="589085" y="2723951"/>
            <a:ext cx="7853815" cy="1395508"/>
          </a:xfrm>
        </p:spPr>
        <p:txBody>
          <a:bodyPr>
            <a:normAutofit/>
          </a:bodyPr>
          <a:lstStyle/>
          <a:p>
            <a:r>
              <a:rPr lang="en-CA" sz="2000" dirty="0">
                <a:latin typeface="Avenir Book"/>
                <a:cs typeface="Avenir Book"/>
              </a:rPr>
              <a:t>Imagining a different future for the Church</a:t>
            </a:r>
          </a:p>
          <a:p>
            <a:r>
              <a:rPr lang="en-CA" sz="2000" dirty="0">
                <a:latin typeface="Avenir Book"/>
                <a:cs typeface="Avenir Book"/>
              </a:rPr>
              <a:t>Being a prophetic witness to the human family, which needs to be united around a common goal</a:t>
            </a:r>
          </a:p>
        </p:txBody>
      </p:sp>
    </p:spTree>
    <p:extLst>
      <p:ext uri="{BB962C8B-B14F-4D97-AF65-F5344CB8AC3E}">
        <p14:creationId xmlns:p14="http://schemas.microsoft.com/office/powerpoint/2010/main" val="4094380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body" idx="1"/>
          </p:nvPr>
        </p:nvSpPr>
        <p:spPr>
          <a:xfrm>
            <a:off x="4710434" y="147696"/>
            <a:ext cx="4296978" cy="4582151"/>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Clr>
                <a:schemeClr val="dk1"/>
              </a:buClr>
              <a:buSzPts val="1100"/>
              <a:buFont typeface="Arial"/>
              <a:buNone/>
            </a:pPr>
            <a:r>
              <a:rPr lang="en-CA" sz="1700" dirty="0">
                <a:latin typeface="Avenir Black"/>
                <a:cs typeface="Avenir Black"/>
              </a:rPr>
              <a:t>Listening to the Scriptures</a:t>
            </a:r>
          </a:p>
          <a:p>
            <a:pPr marL="0" lvl="0" indent="0" algn="l" rtl="0">
              <a:spcBef>
                <a:spcPts val="0"/>
              </a:spcBef>
              <a:spcAft>
                <a:spcPts val="0"/>
              </a:spcAft>
              <a:buClr>
                <a:schemeClr val="dk1"/>
              </a:buClr>
              <a:buSzPts val="1100"/>
              <a:buFont typeface="Arial"/>
              <a:buNone/>
            </a:pPr>
            <a:endParaRPr lang="en-CA" dirty="0">
              <a:latin typeface="Avenir Black"/>
              <a:cs typeface="Avenir Black"/>
            </a:endParaRPr>
          </a:p>
          <a:p>
            <a:pPr marL="0" lvl="0" indent="0" algn="l" rtl="0">
              <a:spcBef>
                <a:spcPts val="0"/>
              </a:spcBef>
              <a:spcAft>
                <a:spcPts val="0"/>
              </a:spcAft>
              <a:buClr>
                <a:schemeClr val="dk1"/>
              </a:buClr>
              <a:buSzPts val="1100"/>
              <a:buFont typeface="Arial"/>
              <a:buNone/>
            </a:pPr>
            <a:r>
              <a:rPr lang="en-CA" sz="1500" b="1" i="1" dirty="0">
                <a:latin typeface="Avenir Black"/>
                <a:cs typeface="Avenir Black"/>
              </a:rPr>
              <a:t>Jesus, the Crowd, and the Apostles</a:t>
            </a:r>
          </a:p>
          <a:p>
            <a:pPr marL="0" lvl="0" indent="0" algn="l" rtl="0">
              <a:spcBef>
                <a:spcPts val="0"/>
              </a:spcBef>
              <a:spcAft>
                <a:spcPts val="0"/>
              </a:spcAft>
              <a:buClr>
                <a:schemeClr val="dk1"/>
              </a:buClr>
              <a:buSzPts val="1100"/>
              <a:buFont typeface="Arial"/>
              <a:buNone/>
            </a:pPr>
            <a:r>
              <a:rPr lang="en-CA" dirty="0">
                <a:latin typeface="Avenir Book"/>
                <a:cs typeface="Avenir Book"/>
              </a:rPr>
              <a:t>“</a:t>
            </a:r>
            <a:r>
              <a:rPr lang="en-US" dirty="0">
                <a:latin typeface="Avenir Book"/>
                <a:cs typeface="Avenir Book"/>
              </a:rPr>
              <a:t>The work of evangelization and the message of salvation would not be comprehensible without Jesus’ constant openness to the widest possible audience, which the Gospels refer to as the </a:t>
            </a:r>
            <a:r>
              <a:rPr lang="en-US" i="1" dirty="0">
                <a:latin typeface="Avenir Book"/>
                <a:cs typeface="Avenir Book"/>
              </a:rPr>
              <a:t>crowd</a:t>
            </a:r>
            <a:r>
              <a:rPr lang="en-US" dirty="0">
                <a:latin typeface="Avenir Book"/>
                <a:cs typeface="Avenir Book"/>
              </a:rPr>
              <a:t>, that is, all the people who follow him along the path, and at times even pursue him in the hope of a sign and a word of salvation: this is the second actor on the scene of Revelation. The proclamation of the Gospel is not addressed only to an enlightened or chosen few.</a:t>
            </a:r>
            <a:r>
              <a:rPr lang="en-CA" dirty="0">
                <a:latin typeface="Avenir Book"/>
                <a:cs typeface="Avenir Book"/>
              </a:rPr>
              <a:t>” (</a:t>
            </a:r>
            <a:r>
              <a:rPr lang="en-CA" i="1" dirty="0">
                <a:latin typeface="Avenir Book"/>
                <a:cs typeface="Avenir Book"/>
              </a:rPr>
              <a:t>PD</a:t>
            </a:r>
            <a:r>
              <a:rPr lang="en-CA" dirty="0">
                <a:latin typeface="Avenir Book"/>
                <a:cs typeface="Avenir Book"/>
              </a:rPr>
              <a:t>, 18) </a:t>
            </a:r>
            <a:r>
              <a:rPr lang="en-CA" sz="1300" dirty="0">
                <a:latin typeface="Avenir Book"/>
                <a:cs typeface="Avenir Book"/>
                <a:sym typeface="Wingdings"/>
              </a:rPr>
              <a:t> </a:t>
            </a:r>
            <a:r>
              <a:rPr lang="en-CA" sz="1300" b="1" dirty="0">
                <a:latin typeface="Avenir Book"/>
                <a:cs typeface="Avenir Book"/>
                <a:sym typeface="Wingdings"/>
              </a:rPr>
              <a:t>In order for the Church to be herself, and for her mission to bear fruit, all three must always be present: Jesus, the crowd, and the apostles!</a:t>
            </a:r>
            <a:br>
              <a:rPr lang="en-CA" sz="1300" b="1" dirty="0">
                <a:latin typeface="Avenir Book"/>
                <a:cs typeface="Avenir Book"/>
                <a:sym typeface="Wingdings"/>
              </a:rPr>
            </a:br>
            <a:endParaRPr lang="en-CA" sz="1300" b="1" dirty="0">
              <a:latin typeface="Avenir Book"/>
              <a:cs typeface="Avenir Book"/>
              <a:sym typeface="Wingdings"/>
            </a:endParaRPr>
          </a:p>
          <a:p>
            <a:pPr marL="0" lvl="0" indent="0" algn="l" rtl="0">
              <a:spcBef>
                <a:spcPts val="0"/>
              </a:spcBef>
              <a:spcAft>
                <a:spcPts val="0"/>
              </a:spcAft>
              <a:buClr>
                <a:schemeClr val="dk1"/>
              </a:buClr>
              <a:buSzPts val="1100"/>
              <a:buFont typeface="Arial"/>
              <a:buNone/>
            </a:pPr>
            <a:r>
              <a:rPr lang="en-CA" sz="1500" b="1" i="1" dirty="0">
                <a:latin typeface="Avenir Black"/>
                <a:cs typeface="Avenir Black"/>
              </a:rPr>
              <a:t>A Double Dynamic of Conversion:</a:t>
            </a:r>
          </a:p>
          <a:p>
            <a:pPr marL="0" lvl="0" indent="0" algn="l" rtl="0">
              <a:spcBef>
                <a:spcPts val="0"/>
              </a:spcBef>
              <a:spcAft>
                <a:spcPts val="0"/>
              </a:spcAft>
              <a:buClr>
                <a:schemeClr val="dk1"/>
              </a:buClr>
              <a:buSzPts val="1100"/>
              <a:buFont typeface="Arial"/>
              <a:buNone/>
            </a:pPr>
            <a:r>
              <a:rPr lang="en-CA" sz="1500" b="1" i="1" dirty="0">
                <a:latin typeface="Avenir Black"/>
                <a:cs typeface="Avenir Black"/>
              </a:rPr>
              <a:t>Peter and Cornelius (Acts 10)</a:t>
            </a:r>
            <a:endParaRPr lang="en-CA" sz="1500" dirty="0">
              <a:latin typeface="Avenir Black"/>
              <a:cs typeface="Avenir Black"/>
            </a:endParaRPr>
          </a:p>
          <a:p>
            <a:pPr marL="0" lvl="0" indent="0" algn="l" rtl="0">
              <a:spcBef>
                <a:spcPts val="0"/>
              </a:spcBef>
              <a:spcAft>
                <a:spcPts val="0"/>
              </a:spcAft>
              <a:buClr>
                <a:schemeClr val="dk1"/>
              </a:buClr>
              <a:buSzPts val="1100"/>
              <a:buFont typeface="Arial"/>
              <a:buNone/>
            </a:pPr>
            <a:r>
              <a:rPr lang="en-CA" sz="1250" dirty="0">
                <a:latin typeface="Avenir Book"/>
                <a:cs typeface="Avenir Book"/>
              </a:rPr>
              <a:t>“</a:t>
            </a:r>
            <a:r>
              <a:rPr lang="en-US" sz="1250" dirty="0">
                <a:latin typeface="Avenir Book"/>
                <a:cs typeface="Avenir Book"/>
              </a:rPr>
              <a:t>It is in the encounter with people, welcoming them, journeying with them, and entering their homes, that he realizes the meaning of his vision: no human being is unworthy in the eyes of God, and the difference established by election does not imply exclusive preference but service and witnessing of a universal breadth.” </a:t>
            </a:r>
            <a:r>
              <a:rPr lang="en-CA" sz="1250" dirty="0">
                <a:latin typeface="Avenir Book"/>
                <a:cs typeface="Avenir Book"/>
              </a:rPr>
              <a:t>(</a:t>
            </a:r>
            <a:r>
              <a:rPr lang="en-CA" sz="1250" i="1" dirty="0">
                <a:latin typeface="Avenir Book"/>
                <a:cs typeface="Avenir Book"/>
              </a:rPr>
              <a:t>PD</a:t>
            </a:r>
            <a:r>
              <a:rPr lang="en-CA" sz="1250" dirty="0">
                <a:latin typeface="Avenir Book"/>
                <a:cs typeface="Avenir Book"/>
              </a:rPr>
              <a:t>, 23)</a:t>
            </a:r>
          </a:p>
        </p:txBody>
      </p:sp>
      <p:sp>
        <p:nvSpPr>
          <p:cNvPr id="154" name="Google Shape;154;p23"/>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pic>
        <p:nvPicPr>
          <p:cNvPr id="155" name="Google Shape;155;p23"/>
          <p:cNvPicPr preferRelativeResize="0"/>
          <p:nvPr/>
        </p:nvPicPr>
        <p:blipFill rotWithShape="1">
          <a:blip r:embed="rId3">
            <a:alphaModFix/>
          </a:blip>
          <a:srcRect t="17140" b="7880"/>
          <a:stretch/>
        </p:blipFill>
        <p:spPr>
          <a:xfrm>
            <a:off x="0" y="0"/>
            <a:ext cx="4571999" cy="5143501"/>
          </a:xfrm>
          <a:prstGeom prst="rect">
            <a:avLst/>
          </a:prstGeom>
          <a:noFill/>
          <a:ln>
            <a:noFill/>
          </a:ln>
        </p:spPr>
      </p:pic>
      <p:cxnSp>
        <p:nvCxnSpPr>
          <p:cNvPr id="156" name="Google Shape;156;p23"/>
          <p:cNvCxnSpPr/>
          <p:nvPr/>
        </p:nvCxnSpPr>
        <p:spPr>
          <a:xfrm>
            <a:off x="5199019" y="4860686"/>
            <a:ext cx="1685700" cy="0"/>
          </a:xfrm>
          <a:prstGeom prst="straightConnector1">
            <a:avLst/>
          </a:prstGeom>
          <a:noFill/>
          <a:ln w="28575" cap="flat" cmpd="sng">
            <a:solidFill>
              <a:srgbClr val="DE8F32"/>
            </a:solidFill>
            <a:prstDash val="dot"/>
            <a:round/>
            <a:headEnd type="none" w="med" len="med"/>
            <a:tailEnd type="none" w="med" len="med"/>
          </a:ln>
        </p:spPr>
      </p:cxnSp>
    </p:spTree>
    <p:extLst>
      <p:ext uri="{BB962C8B-B14F-4D97-AF65-F5344CB8AC3E}">
        <p14:creationId xmlns:p14="http://schemas.microsoft.com/office/powerpoint/2010/main" val="34681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lvl="0"/>
            <a:r>
              <a:rPr lang="en-CA" dirty="0">
                <a:latin typeface="Avenir Black"/>
                <a:ea typeface="Helvetica Neue"/>
                <a:cs typeface="Avenir Black"/>
                <a:sym typeface="Helvetica Neue"/>
              </a:rPr>
              <a:t>Synodality in action: </a:t>
            </a:r>
            <a:br>
              <a:rPr lang="en-CA" dirty="0">
                <a:latin typeface="Avenir Black"/>
                <a:ea typeface="Helvetica Neue"/>
                <a:cs typeface="Avenir Black"/>
                <a:sym typeface="Helvetica Neue"/>
              </a:rPr>
            </a:br>
            <a:r>
              <a:rPr lang="en-CA" dirty="0">
                <a:latin typeface="Avenir Black"/>
                <a:ea typeface="Helvetica Neue"/>
                <a:cs typeface="Avenir Black"/>
                <a:sym typeface="Helvetica Neue"/>
              </a:rPr>
              <a:t>pathways for consulting the People of God (</a:t>
            </a:r>
            <a:r>
              <a:rPr lang="en-CA" i="1" dirty="0">
                <a:latin typeface="Avenir Black"/>
                <a:ea typeface="Helvetica Neue"/>
                <a:cs typeface="Avenir Black"/>
                <a:sym typeface="Helvetica Neue"/>
              </a:rPr>
              <a:t>PD</a:t>
            </a:r>
            <a:r>
              <a:rPr lang="en-CA" dirty="0">
                <a:latin typeface="Avenir Black"/>
                <a:ea typeface="Helvetica Neue"/>
                <a:cs typeface="Avenir Black"/>
                <a:sym typeface="Helvetica Neue"/>
              </a:rPr>
              <a:t>, 26)</a:t>
            </a:r>
            <a:endParaRPr lang="en-CA" dirty="0">
              <a:latin typeface="Avenir Black"/>
              <a:cs typeface="Avenir Black"/>
            </a:endParaRPr>
          </a:p>
        </p:txBody>
      </p:sp>
      <p:sp>
        <p:nvSpPr>
          <p:cNvPr id="38915" name="Espace réservé du contenu 2"/>
          <p:cNvSpPr>
            <a:spLocks noGrp="1"/>
          </p:cNvSpPr>
          <p:nvPr>
            <p:ph idx="1"/>
          </p:nvPr>
        </p:nvSpPr>
        <p:spPr>
          <a:xfrm>
            <a:off x="311700" y="1592317"/>
            <a:ext cx="8520600" cy="2976558"/>
          </a:xfrm>
        </p:spPr>
        <p:txBody>
          <a:bodyPr>
            <a:normAutofit/>
          </a:bodyPr>
          <a:lstStyle/>
          <a:p>
            <a:r>
              <a:rPr lang="en-US" sz="1400" dirty="0">
                <a:latin typeface="Avenir Book"/>
                <a:cs typeface="Avenir Book"/>
              </a:rPr>
              <a:t>In order to respond, you are invited to:</a:t>
            </a:r>
          </a:p>
          <a:p>
            <a:pPr lvl="1"/>
            <a:r>
              <a:rPr lang="en-US" sz="1400" dirty="0">
                <a:latin typeface="Avenir Book"/>
                <a:cs typeface="Avenir Book"/>
              </a:rPr>
              <a:t>a) ask yourselves </a:t>
            </a:r>
            <a:r>
              <a:rPr lang="en-US" sz="1400" dirty="0">
                <a:latin typeface="Avenir Black"/>
                <a:cs typeface="Avenir Black"/>
              </a:rPr>
              <a:t>what experiences in your particular Church </a:t>
            </a:r>
            <a:r>
              <a:rPr lang="en-US" sz="1400" dirty="0">
                <a:latin typeface="Avenir Book"/>
                <a:cs typeface="Avenir Book"/>
              </a:rPr>
              <a:t>the fundamental question calls to mind; </a:t>
            </a:r>
            <a:endParaRPr lang="en-CA" sz="1400" dirty="0">
              <a:latin typeface="Avenir Book"/>
              <a:cs typeface="Avenir Book"/>
            </a:endParaRPr>
          </a:p>
          <a:p>
            <a:pPr lvl="1"/>
            <a:r>
              <a:rPr lang="en-US" sz="1400" dirty="0">
                <a:latin typeface="Avenir Book"/>
                <a:cs typeface="Avenir Book"/>
              </a:rPr>
              <a:t>b) </a:t>
            </a:r>
            <a:r>
              <a:rPr lang="en-US" sz="1400" dirty="0">
                <a:latin typeface="Avenir Black"/>
                <a:cs typeface="Avenir Black"/>
              </a:rPr>
              <a:t>reread these experiences of “journeying together” in greater depth</a:t>
            </a:r>
            <a:r>
              <a:rPr lang="en-US" sz="1400" dirty="0">
                <a:latin typeface="Avenir Book"/>
                <a:cs typeface="Avenir Book"/>
              </a:rPr>
              <a:t>: What joys did they provoke? What difficulties and obstacles have they encountered? What wounds have they brought to light? What insights have they elicited? </a:t>
            </a:r>
            <a:endParaRPr lang="en-CA" sz="1400" dirty="0">
              <a:latin typeface="Avenir Book"/>
              <a:cs typeface="Avenir Book"/>
            </a:endParaRPr>
          </a:p>
          <a:p>
            <a:pPr lvl="1"/>
            <a:r>
              <a:rPr lang="en-US" sz="1400" dirty="0">
                <a:latin typeface="Avenir Book"/>
                <a:cs typeface="Avenir Book"/>
              </a:rPr>
              <a:t>c) </a:t>
            </a:r>
            <a:r>
              <a:rPr lang="en-US" sz="1400" dirty="0">
                <a:latin typeface="Avenir Black"/>
                <a:cs typeface="Avenir Black"/>
              </a:rPr>
              <a:t>gather the fruits to share: Where, in these experiences, does the voice of the Spirit resound? </a:t>
            </a:r>
            <a:r>
              <a:rPr lang="en-US" sz="1400" dirty="0">
                <a:latin typeface="Avenir Book"/>
                <a:cs typeface="Avenir Book"/>
              </a:rPr>
              <a:t>What is he asking of us? What are the points to be confirmed, the prospects for change, the steps to be taken? Where do we register a consensus? What paths are opening up for our particular Church? </a:t>
            </a:r>
            <a:endParaRPr lang="en-CA" sz="1400" dirty="0">
              <a:latin typeface="Avenir Book"/>
              <a:cs typeface="Avenir Book"/>
            </a:endParaRPr>
          </a:p>
          <a:p>
            <a:endParaRPr lang="en-US" altLang="en-US" dirty="0"/>
          </a:p>
        </p:txBody>
      </p:sp>
    </p:spTree>
    <p:extLst>
      <p:ext uri="{BB962C8B-B14F-4D97-AF65-F5344CB8AC3E}">
        <p14:creationId xmlns:p14="http://schemas.microsoft.com/office/powerpoint/2010/main" val="1966922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2"/>
          <p:cNvPicPr preferRelativeResize="0"/>
          <p:nvPr/>
        </p:nvPicPr>
        <p:blipFill rotWithShape="1">
          <a:blip r:embed="rId3">
            <a:alphaModFix/>
          </a:blip>
          <a:srcRect t="11396" b="14650"/>
          <a:stretch/>
        </p:blipFill>
        <p:spPr>
          <a:xfrm>
            <a:off x="4813800" y="512600"/>
            <a:ext cx="3608899" cy="4060923"/>
          </a:xfrm>
          <a:prstGeom prst="rect">
            <a:avLst/>
          </a:prstGeom>
          <a:noFill/>
          <a:ln>
            <a:noFill/>
          </a:ln>
        </p:spPr>
      </p:pic>
      <p:sp>
        <p:nvSpPr>
          <p:cNvPr id="145" name="Google Shape;145;p22"/>
          <p:cNvSpPr txBox="1">
            <a:spLocks noGrp="1"/>
          </p:cNvSpPr>
          <p:nvPr>
            <p:ph type="title"/>
          </p:nvPr>
        </p:nvSpPr>
        <p:spPr>
          <a:xfrm>
            <a:off x="166975" y="162465"/>
            <a:ext cx="5508611" cy="797556"/>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44000"/>
              <a:buFont typeface="Arial"/>
              <a:buNone/>
            </a:pPr>
            <a:r>
              <a:rPr lang="en-GB" sz="1900" dirty="0">
                <a:latin typeface="Avenir"/>
                <a:cs typeface="Avenir"/>
                <a:sym typeface="Helvetica Neue"/>
              </a:rPr>
              <a:t>Basic Question of the Synodal Process</a:t>
            </a:r>
            <a:endParaRPr lang="en-GB" sz="1900" dirty="0">
              <a:latin typeface="Avenir"/>
              <a:cs typeface="Avenir"/>
            </a:endParaRPr>
          </a:p>
        </p:txBody>
      </p:sp>
      <p:sp>
        <p:nvSpPr>
          <p:cNvPr id="147" name="Google Shape;147;p22"/>
          <p:cNvSpPr txBox="1">
            <a:spLocks noGrp="1"/>
          </p:cNvSpPr>
          <p:nvPr>
            <p:ph type="body" idx="2"/>
          </p:nvPr>
        </p:nvSpPr>
        <p:spPr>
          <a:xfrm>
            <a:off x="280559" y="620323"/>
            <a:ext cx="4447558" cy="1719532"/>
          </a:xfrm>
          <a:prstGeom prst="rect">
            <a:avLst/>
          </a:prstGeom>
        </p:spPr>
        <p:txBody>
          <a:bodyPr spcFirstLastPara="1" wrap="square" lIns="91425" tIns="91425" rIns="91425" bIns="91425" anchor="t" anchorCtr="0">
            <a:normAutofit fontScale="92500" lnSpcReduction="10000"/>
          </a:bodyPr>
          <a:lstStyle/>
          <a:p>
            <a:pPr marL="0" indent="0">
              <a:buClr>
                <a:schemeClr val="dk1"/>
              </a:buClr>
              <a:buSzPts val="1100"/>
              <a:buNone/>
            </a:pPr>
            <a:r>
              <a:rPr lang="en-US" sz="1400" dirty="0">
                <a:latin typeface="Avenir Book"/>
                <a:cs typeface="Avenir Book"/>
              </a:rPr>
              <a:t>A basic question prompts and guides us: How does this “journeying together,” which takes place today on different levels (from the local level to the universal one), allow the Church to proclaim the Gospel in accordance with the mission entrusted to her; and what steps does the Spirit invite us to take in order to grow as a synodal Church? </a:t>
            </a:r>
            <a:r>
              <a:rPr lang="fr-FR" sz="1300" dirty="0">
                <a:latin typeface="Avenir Book"/>
                <a:cs typeface="Avenir Book"/>
              </a:rPr>
              <a:t>(</a:t>
            </a:r>
            <a:r>
              <a:rPr lang="fr-FR" sz="1300" i="1" dirty="0">
                <a:latin typeface="Avenir Book"/>
                <a:cs typeface="Avenir Book"/>
              </a:rPr>
              <a:t>PD</a:t>
            </a:r>
            <a:r>
              <a:rPr lang="fr-FR" sz="1300" dirty="0">
                <a:latin typeface="Avenir Book"/>
                <a:cs typeface="Avenir Book"/>
              </a:rPr>
              <a:t>, 2)</a:t>
            </a:r>
          </a:p>
        </p:txBody>
      </p:sp>
      <p:sp>
        <p:nvSpPr>
          <p:cNvPr id="148" name="Google Shape;148;p22"/>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8" name="Google Shape;145;p22"/>
          <p:cNvSpPr txBox="1">
            <a:spLocks/>
          </p:cNvSpPr>
          <p:nvPr/>
        </p:nvSpPr>
        <p:spPr>
          <a:xfrm>
            <a:off x="167091" y="2178902"/>
            <a:ext cx="4443866" cy="7237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9pPr>
          </a:lstStyle>
          <a:p>
            <a:pPr>
              <a:buSzPct val="44000"/>
              <a:buFont typeface="Arial"/>
              <a:buNone/>
            </a:pPr>
            <a:r>
              <a:rPr lang="en-CA" sz="1900" dirty="0">
                <a:latin typeface="Avenir"/>
                <a:cs typeface="Avenir"/>
              </a:rPr>
              <a:t>The fundamental question for the consultation of the People of God</a:t>
            </a:r>
          </a:p>
        </p:txBody>
      </p:sp>
      <p:sp>
        <p:nvSpPr>
          <p:cNvPr id="9" name="Google Shape;147;p22"/>
          <p:cNvSpPr txBox="1">
            <a:spLocks/>
          </p:cNvSpPr>
          <p:nvPr/>
        </p:nvSpPr>
        <p:spPr>
          <a:xfrm>
            <a:off x="551397" y="2845813"/>
            <a:ext cx="4210668" cy="166166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1pPr>
            <a:lvl2pPr marL="914400" marR="0" lvl="1"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2pPr>
            <a:lvl3pPr marL="1371600" marR="0" lvl="2"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3pPr>
            <a:lvl4pPr marL="1828800" marR="0" lvl="3"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4pPr>
            <a:lvl5pPr marL="2286000" marR="0" lvl="4"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5pPr>
            <a:lvl6pPr marL="2743200" marR="0" lvl="5"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6pPr>
            <a:lvl7pPr marL="3200400" marR="0" lvl="6"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7pPr>
            <a:lvl8pPr marL="3657600" marR="0" lvl="7"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8pPr>
            <a:lvl9pPr marL="4114800" marR="0" lvl="8"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9pPr>
          </a:lstStyle>
          <a:p>
            <a:pPr marL="152400" indent="0">
              <a:buNone/>
            </a:pPr>
            <a:r>
              <a:rPr lang="en-US" sz="1400" i="1" dirty="0">
                <a:latin typeface="Avenir Book"/>
                <a:cs typeface="Avenir Book"/>
              </a:rPr>
              <a:t>A synodal Church, in announcing the Gospel, “journeys together:” How is this “journeying together” happening today in your local Church? What steps does the Spirit invite us to take in order to grow in our “journeying together”? </a:t>
            </a:r>
            <a:r>
              <a:rPr lang="fr-FR" sz="1300" i="1" dirty="0">
                <a:latin typeface="Avenir Book"/>
                <a:cs typeface="Avenir Book"/>
              </a:rPr>
              <a:t>(PD, 26)</a:t>
            </a:r>
          </a:p>
        </p:txBody>
      </p:sp>
    </p:spTree>
    <p:extLst>
      <p:ext uri="{BB962C8B-B14F-4D97-AF65-F5344CB8AC3E}">
        <p14:creationId xmlns:p14="http://schemas.microsoft.com/office/powerpoint/2010/main" val="1681396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2"/>
          <p:cNvSpPr txBox="1">
            <a:spLocks noGrp="1"/>
          </p:cNvSpPr>
          <p:nvPr>
            <p:ph type="body" idx="3"/>
          </p:nvPr>
        </p:nvSpPr>
        <p:spPr>
          <a:xfrm>
            <a:off x="4517696" y="132926"/>
            <a:ext cx="4492632" cy="4463216"/>
          </a:xfrm>
          <a:prstGeom prst="rect">
            <a:avLst/>
          </a:prstGeom>
        </p:spPr>
        <p:txBody>
          <a:bodyPr spcFirstLastPara="1" wrap="square" lIns="91425" tIns="91425" rIns="91425" bIns="91425" anchor="t" anchorCtr="0">
            <a:noAutofit/>
          </a:bodyPr>
          <a:lstStyle/>
          <a:p>
            <a:pPr marL="152400" indent="0">
              <a:buNone/>
            </a:pPr>
            <a:r>
              <a:rPr lang="en-US" dirty="0">
                <a:latin typeface="Avenir Black"/>
                <a:cs typeface="Avenir Black"/>
              </a:rPr>
              <a:t>VI. DIALOGUE IN CHURCH AND SOCIETY </a:t>
            </a:r>
            <a:endParaRPr lang="en-CA" dirty="0">
              <a:latin typeface="Avenir Black"/>
              <a:cs typeface="Avenir Black"/>
            </a:endParaRPr>
          </a:p>
          <a:p>
            <a:pPr marL="152400" indent="0">
              <a:buNone/>
            </a:pPr>
            <a:r>
              <a:rPr lang="en-US" i="1" dirty="0">
                <a:latin typeface="Avenir Book"/>
                <a:cs typeface="Avenir Book"/>
              </a:rPr>
              <a:t>Dialogue is a path of perseverance that also includes silences and sufferings, but which is capable of gathering the experience of persons and peoples. </a:t>
            </a:r>
            <a:endParaRPr lang="en-CA" dirty="0">
              <a:latin typeface="Avenir Book"/>
              <a:cs typeface="Avenir Book"/>
            </a:endParaRPr>
          </a:p>
          <a:p>
            <a:pPr marL="152400" indent="0">
              <a:buNone/>
            </a:pPr>
            <a:r>
              <a:rPr lang="en-US" dirty="0">
                <a:latin typeface="Avenir Black"/>
                <a:cs typeface="Avenir Black"/>
              </a:rPr>
              <a:t>VII. ECUMENISM</a:t>
            </a:r>
            <a:endParaRPr lang="en-CA" dirty="0">
              <a:latin typeface="Avenir Black"/>
              <a:cs typeface="Avenir Black"/>
            </a:endParaRPr>
          </a:p>
          <a:p>
            <a:pPr marL="152400" indent="0">
              <a:buNone/>
            </a:pPr>
            <a:r>
              <a:rPr lang="en-US" i="1" dirty="0">
                <a:latin typeface="Avenir Book"/>
                <a:cs typeface="Avenir Book"/>
              </a:rPr>
              <a:t>The dialogue between Christians of different confessions, united by one baptism, has a special place in the synodal journey. </a:t>
            </a:r>
            <a:endParaRPr lang="en-CA" dirty="0">
              <a:latin typeface="Avenir Book"/>
              <a:cs typeface="Avenir Book"/>
            </a:endParaRPr>
          </a:p>
          <a:p>
            <a:pPr marL="152400" indent="0">
              <a:buNone/>
            </a:pPr>
            <a:r>
              <a:rPr lang="en-US" dirty="0">
                <a:latin typeface="Avenir Black"/>
                <a:cs typeface="Avenir Black"/>
              </a:rPr>
              <a:t>VIII. AUTHORITY AND PARTICIPATION </a:t>
            </a:r>
            <a:endParaRPr lang="en-CA" dirty="0">
              <a:latin typeface="Avenir Black"/>
              <a:cs typeface="Avenir Black"/>
            </a:endParaRPr>
          </a:p>
          <a:p>
            <a:pPr marL="152400" indent="0">
              <a:buNone/>
            </a:pPr>
            <a:r>
              <a:rPr lang="en-US" i="1" dirty="0">
                <a:latin typeface="Avenir Book"/>
                <a:cs typeface="Avenir Book"/>
              </a:rPr>
              <a:t>A synodal Church is a participatory and co-responsible Church.</a:t>
            </a:r>
            <a:r>
              <a:rPr lang="en-US" dirty="0">
                <a:latin typeface="Avenir Book"/>
                <a:cs typeface="Avenir Book"/>
              </a:rPr>
              <a:t> </a:t>
            </a:r>
            <a:endParaRPr lang="en-CA" dirty="0">
              <a:latin typeface="Avenir Book"/>
              <a:cs typeface="Avenir Book"/>
            </a:endParaRPr>
          </a:p>
          <a:p>
            <a:pPr marL="152400" indent="0">
              <a:buNone/>
            </a:pPr>
            <a:r>
              <a:rPr lang="en-US" dirty="0">
                <a:latin typeface="Avenir Black"/>
                <a:cs typeface="Avenir Black"/>
              </a:rPr>
              <a:t>IX. DISCERNING AND DECIDING </a:t>
            </a:r>
            <a:endParaRPr lang="en-CA" dirty="0">
              <a:latin typeface="Avenir Black"/>
              <a:cs typeface="Avenir Black"/>
            </a:endParaRPr>
          </a:p>
          <a:p>
            <a:pPr marL="152400" indent="0">
              <a:buNone/>
            </a:pPr>
            <a:r>
              <a:rPr lang="en-US" i="1" dirty="0">
                <a:latin typeface="Avenir Book"/>
                <a:cs typeface="Avenir Book"/>
              </a:rPr>
              <a:t>In a synodal style, decisions are made through discernment, based on a consensus that flows from the common obedience to the Spirit. </a:t>
            </a:r>
            <a:endParaRPr lang="en-CA" dirty="0">
              <a:latin typeface="Avenir Book"/>
              <a:cs typeface="Avenir Book"/>
            </a:endParaRPr>
          </a:p>
          <a:p>
            <a:pPr marL="152400" indent="0">
              <a:buNone/>
            </a:pPr>
            <a:r>
              <a:rPr lang="en-US" dirty="0">
                <a:latin typeface="Avenir Black"/>
                <a:cs typeface="Avenir Black"/>
              </a:rPr>
              <a:t>X. FORMING OURSELVES IN SYNODALITY </a:t>
            </a:r>
            <a:endParaRPr lang="en-CA" dirty="0">
              <a:latin typeface="Avenir Black"/>
              <a:cs typeface="Avenir Black"/>
            </a:endParaRPr>
          </a:p>
          <a:p>
            <a:pPr marL="152400" indent="0">
              <a:buNone/>
            </a:pPr>
            <a:r>
              <a:rPr lang="en-US" i="1" dirty="0">
                <a:latin typeface="Avenir Book"/>
                <a:cs typeface="Avenir Book"/>
              </a:rPr>
              <a:t>The spirituality of journeying together is called to become an educational principle for the formation of the human person and of the Christian, of the families, and of the communities.</a:t>
            </a:r>
            <a:r>
              <a:rPr lang="en-US" dirty="0">
                <a:latin typeface="Avenir Book"/>
                <a:cs typeface="Avenir Book"/>
              </a:rPr>
              <a:t> </a:t>
            </a:r>
            <a:endParaRPr lang="en-CA" dirty="0">
              <a:latin typeface="Avenir Book"/>
              <a:cs typeface="Avenir Book"/>
            </a:endParaRPr>
          </a:p>
        </p:txBody>
      </p:sp>
      <p:sp>
        <p:nvSpPr>
          <p:cNvPr id="235" name="Google Shape;235;p32"/>
          <p:cNvSpPr txBox="1">
            <a:spLocks noGrp="1"/>
          </p:cNvSpPr>
          <p:nvPr>
            <p:ph type="title"/>
          </p:nvPr>
        </p:nvSpPr>
        <p:spPr>
          <a:xfrm>
            <a:off x="387517" y="183287"/>
            <a:ext cx="4006950" cy="63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CA" dirty="0">
                <a:latin typeface="Avenir Book"/>
                <a:cs typeface="Avenir Book"/>
              </a:rPr>
              <a:t>Ten Themes to Explore</a:t>
            </a:r>
          </a:p>
        </p:txBody>
      </p:sp>
      <p:sp>
        <p:nvSpPr>
          <p:cNvPr id="237" name="Google Shape;237;p32"/>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cxnSp>
        <p:nvCxnSpPr>
          <p:cNvPr id="238" name="Google Shape;238;p32"/>
          <p:cNvCxnSpPr/>
          <p:nvPr/>
        </p:nvCxnSpPr>
        <p:spPr>
          <a:xfrm>
            <a:off x="2013391" y="4484274"/>
            <a:ext cx="2186400" cy="0"/>
          </a:xfrm>
          <a:prstGeom prst="straightConnector1">
            <a:avLst/>
          </a:prstGeom>
          <a:noFill/>
          <a:ln w="28575" cap="flat" cmpd="sng">
            <a:solidFill>
              <a:srgbClr val="DE8F32"/>
            </a:solidFill>
            <a:prstDash val="dot"/>
            <a:round/>
            <a:headEnd type="none" w="med" len="med"/>
            <a:tailEnd type="none" w="med" len="med"/>
          </a:ln>
        </p:spPr>
      </p:cxnSp>
      <p:sp>
        <p:nvSpPr>
          <p:cNvPr id="239" name="Google Shape;239;p32"/>
          <p:cNvSpPr txBox="1">
            <a:spLocks noGrp="1"/>
          </p:cNvSpPr>
          <p:nvPr>
            <p:ph type="body" idx="2"/>
          </p:nvPr>
        </p:nvSpPr>
        <p:spPr>
          <a:xfrm>
            <a:off x="133672" y="797555"/>
            <a:ext cx="4399568" cy="3603774"/>
          </a:xfrm>
          <a:prstGeom prst="rect">
            <a:avLst/>
          </a:prstGeom>
        </p:spPr>
        <p:txBody>
          <a:bodyPr spcFirstLastPara="1" wrap="square" lIns="91425" tIns="91425" rIns="91425" bIns="91425" anchor="t" anchorCtr="0">
            <a:normAutofit lnSpcReduction="10000"/>
          </a:bodyPr>
          <a:lstStyle/>
          <a:p>
            <a:pPr marL="152400" indent="0">
              <a:buNone/>
            </a:pPr>
            <a:r>
              <a:rPr lang="en-US" dirty="0">
                <a:latin typeface="Avenir Black"/>
                <a:cs typeface="Avenir Black"/>
              </a:rPr>
              <a:t>I. COMPANIONS ON THE JOURNEY</a:t>
            </a:r>
            <a:endParaRPr lang="en-CA" dirty="0">
              <a:latin typeface="Avenir Black"/>
              <a:cs typeface="Avenir Black"/>
            </a:endParaRPr>
          </a:p>
          <a:p>
            <a:pPr marL="152400" indent="0">
              <a:buNone/>
            </a:pPr>
            <a:r>
              <a:rPr lang="en-US" i="1" dirty="0">
                <a:latin typeface="Avenir Book"/>
                <a:cs typeface="Avenir Book"/>
              </a:rPr>
              <a:t>In the Church and in society, we are side by side on the same road. </a:t>
            </a:r>
            <a:endParaRPr lang="en-CA" dirty="0">
              <a:latin typeface="Avenir Book"/>
              <a:cs typeface="Avenir Book"/>
            </a:endParaRPr>
          </a:p>
          <a:p>
            <a:pPr marL="152400" indent="0">
              <a:buNone/>
            </a:pPr>
            <a:r>
              <a:rPr lang="en-US" dirty="0">
                <a:latin typeface="Avenir Black"/>
                <a:cs typeface="Avenir Black"/>
              </a:rPr>
              <a:t>II. LISTENING </a:t>
            </a:r>
            <a:endParaRPr lang="en-CA" dirty="0">
              <a:latin typeface="Avenir Black"/>
              <a:cs typeface="Avenir Black"/>
            </a:endParaRPr>
          </a:p>
          <a:p>
            <a:pPr marL="152400" indent="0">
              <a:buNone/>
            </a:pPr>
            <a:r>
              <a:rPr lang="en-US" i="1" dirty="0">
                <a:latin typeface="Avenir Book"/>
                <a:cs typeface="Avenir Book"/>
              </a:rPr>
              <a:t>Listening is the first step, but it requires having an open mind and heart, without prejudice.</a:t>
            </a:r>
            <a:r>
              <a:rPr lang="en-US" dirty="0">
                <a:latin typeface="Avenir Book"/>
                <a:cs typeface="Avenir Book"/>
              </a:rPr>
              <a:t> </a:t>
            </a:r>
            <a:endParaRPr lang="en-CA" dirty="0">
              <a:latin typeface="Avenir Book"/>
              <a:cs typeface="Avenir Book"/>
            </a:endParaRPr>
          </a:p>
          <a:p>
            <a:pPr marL="152400" indent="0">
              <a:buNone/>
            </a:pPr>
            <a:r>
              <a:rPr lang="en-US" dirty="0">
                <a:latin typeface="Avenir Black"/>
                <a:cs typeface="Avenir Black"/>
              </a:rPr>
              <a:t>III. SPEAKING OUT </a:t>
            </a:r>
            <a:endParaRPr lang="en-CA" dirty="0">
              <a:latin typeface="Avenir Black"/>
              <a:cs typeface="Avenir Black"/>
            </a:endParaRPr>
          </a:p>
          <a:p>
            <a:pPr marL="152400" indent="0">
              <a:buNone/>
            </a:pPr>
            <a:r>
              <a:rPr lang="en-US" i="1" dirty="0">
                <a:latin typeface="Avenir Book"/>
                <a:cs typeface="Avenir Book"/>
              </a:rPr>
              <a:t>All are invited to speak with courage and parrhesia, that is, integrating freedom, truth, and charity. </a:t>
            </a:r>
            <a:endParaRPr lang="en-CA" dirty="0">
              <a:latin typeface="Avenir Book"/>
              <a:cs typeface="Avenir Book"/>
            </a:endParaRPr>
          </a:p>
          <a:p>
            <a:pPr marL="152400" indent="0">
              <a:buNone/>
            </a:pPr>
            <a:r>
              <a:rPr lang="en-US" dirty="0">
                <a:latin typeface="Avenir Black"/>
                <a:cs typeface="Avenir Black"/>
              </a:rPr>
              <a:t>IV. CELEBRATION</a:t>
            </a:r>
            <a:endParaRPr lang="en-CA" dirty="0">
              <a:latin typeface="Avenir Black"/>
              <a:cs typeface="Avenir Black"/>
            </a:endParaRPr>
          </a:p>
          <a:p>
            <a:pPr marL="152400" indent="0">
              <a:buNone/>
            </a:pPr>
            <a:r>
              <a:rPr lang="en-US" i="1" dirty="0">
                <a:latin typeface="Avenir Book"/>
                <a:cs typeface="Avenir Book"/>
              </a:rPr>
              <a:t>“Journeying together” is only possible if it is based on communal listening to the Word and the celebration of the Eucharist. </a:t>
            </a:r>
            <a:endParaRPr lang="en-CA" dirty="0">
              <a:latin typeface="Avenir Book"/>
              <a:cs typeface="Avenir Book"/>
            </a:endParaRPr>
          </a:p>
          <a:p>
            <a:pPr marL="152400" indent="0">
              <a:buNone/>
            </a:pPr>
            <a:r>
              <a:rPr lang="en-US" dirty="0">
                <a:latin typeface="Avenir Black"/>
                <a:cs typeface="Avenir Black"/>
              </a:rPr>
              <a:t>V. SHARING RESPONSIBILITY FOR OUR COMMON MISSION </a:t>
            </a:r>
            <a:endParaRPr lang="en-CA" dirty="0">
              <a:latin typeface="Avenir Black"/>
              <a:cs typeface="Avenir Black"/>
            </a:endParaRPr>
          </a:p>
          <a:p>
            <a:pPr marL="152400" indent="0">
              <a:buNone/>
            </a:pPr>
            <a:r>
              <a:rPr lang="en-US" i="1" dirty="0">
                <a:latin typeface="Avenir Book"/>
                <a:cs typeface="Avenir Book"/>
              </a:rPr>
              <a:t>Synodality is at the service of the mission of the Church, in which all members are called to participate. </a:t>
            </a:r>
            <a:endParaRPr lang="en-CA" dirty="0">
              <a:latin typeface="Avenir Book"/>
              <a:cs typeface="Avenir Book"/>
            </a:endParaRPr>
          </a:p>
          <a:p>
            <a:pPr marL="0" lvl="0" indent="0" algn="l" rtl="0">
              <a:spcBef>
                <a:spcPts val="0"/>
              </a:spcBef>
              <a:spcAft>
                <a:spcPts val="0"/>
              </a:spcAft>
              <a:buClr>
                <a:schemeClr val="dk1"/>
              </a:buClr>
              <a:buSzPts val="1100"/>
              <a:buNone/>
            </a:pPr>
            <a:endParaRPr lang="fr-CA" dirty="0">
              <a:latin typeface="Avenir Book"/>
              <a:cs typeface="Avenir Book"/>
            </a:endParaRPr>
          </a:p>
        </p:txBody>
      </p:sp>
    </p:spTree>
    <p:extLst>
      <p:ext uri="{BB962C8B-B14F-4D97-AF65-F5344CB8AC3E}">
        <p14:creationId xmlns:p14="http://schemas.microsoft.com/office/powerpoint/2010/main" val="1734810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defRPr/>
            </a:pPr>
            <a:r>
              <a:rPr lang="en-CA" dirty="0">
                <a:latin typeface="Avenir Black"/>
                <a:cs typeface="Avenir Black"/>
              </a:rPr>
              <a:t>Reinvigorating Collegial Bodies</a:t>
            </a:r>
          </a:p>
        </p:txBody>
      </p:sp>
      <p:sp>
        <p:nvSpPr>
          <p:cNvPr id="38915" name="Espace réservé du contenu 2"/>
          <p:cNvSpPr>
            <a:spLocks noGrp="1"/>
          </p:cNvSpPr>
          <p:nvPr>
            <p:ph idx="1"/>
          </p:nvPr>
        </p:nvSpPr>
        <p:spPr/>
        <p:txBody>
          <a:bodyPr/>
          <a:lstStyle/>
          <a:p>
            <a:r>
              <a:rPr lang="en-CA" altLang="en-US" sz="1400" dirty="0">
                <a:latin typeface="Avenir Book"/>
                <a:cs typeface="Avenir Book"/>
              </a:rPr>
              <a:t>Episcopalis Communio, 7. “</a:t>
            </a:r>
            <a:r>
              <a:rPr lang="en-CA" sz="1400" dirty="0">
                <a:latin typeface="Avenir Book"/>
                <a:cs typeface="Avenir Book"/>
              </a:rPr>
              <a:t>In the Church the purpose of any collegial body, whether consultative or deliberative, </a:t>
            </a:r>
            <a:r>
              <a:rPr lang="en-CA" sz="1400" dirty="0">
                <a:latin typeface="Avenir Black"/>
                <a:cs typeface="Avenir Black"/>
              </a:rPr>
              <a:t>is always the search for truth or the good of the Church</a:t>
            </a:r>
            <a:r>
              <a:rPr lang="en-CA" sz="1400" dirty="0">
                <a:latin typeface="Avenir Book"/>
                <a:cs typeface="Avenir Book"/>
              </a:rPr>
              <a:t>. When it is therefore a question involving the faith itself, the </a:t>
            </a:r>
            <a:r>
              <a:rPr lang="en-CA" sz="1400" i="1" dirty="0">
                <a:latin typeface="Avenir Black"/>
                <a:cs typeface="Avenir Black"/>
              </a:rPr>
              <a:t>consensus ecclesiae</a:t>
            </a:r>
            <a:r>
              <a:rPr lang="en-CA" sz="1400" dirty="0">
                <a:latin typeface="Avenir Book"/>
                <a:cs typeface="Avenir Book"/>
              </a:rPr>
              <a:t> is not determined by the tallying of votes, but is the </a:t>
            </a:r>
            <a:r>
              <a:rPr lang="en-CA" sz="1400" dirty="0">
                <a:latin typeface="Avenir Black"/>
                <a:cs typeface="Avenir Black"/>
              </a:rPr>
              <a:t>outcome of the working of the Spirit</a:t>
            </a:r>
            <a:r>
              <a:rPr lang="en-CA" sz="1400" dirty="0">
                <a:latin typeface="Avenir Book"/>
                <a:cs typeface="Avenir Book"/>
              </a:rPr>
              <a:t>, the soul of the one Church of Christ.”</a:t>
            </a:r>
            <a:endParaRPr lang="en-CA" sz="1400" dirty="0"/>
          </a:p>
          <a:p>
            <a:pPr marL="152400" indent="0">
              <a:buNone/>
              <a:defRPr/>
            </a:pPr>
            <a:endParaRPr lang="en-CA" dirty="0"/>
          </a:p>
          <a:p>
            <a:pPr marL="152400" indent="0">
              <a:buNone/>
              <a:defRPr/>
            </a:pPr>
            <a:r>
              <a:rPr lang="en-CA" sz="2400" b="1" dirty="0">
                <a:latin typeface="Avenir Black"/>
                <a:cs typeface="Avenir Black"/>
              </a:rPr>
              <a:t>Giving New Life to Synodal Institutions</a:t>
            </a:r>
          </a:p>
          <a:p>
            <a:pPr>
              <a:defRPr/>
            </a:pPr>
            <a:endParaRPr lang="en-CA" dirty="0"/>
          </a:p>
          <a:p>
            <a:pPr>
              <a:defRPr/>
            </a:pPr>
            <a:r>
              <a:rPr lang="en-CA" sz="1400" i="1" dirty="0">
                <a:latin typeface="Avenir Book"/>
                <a:cs typeface="Avenir Book"/>
              </a:rPr>
              <a:t>The Synod of Bishops and Diocesan Synods</a:t>
            </a:r>
          </a:p>
          <a:p>
            <a:pPr>
              <a:defRPr/>
            </a:pPr>
            <a:r>
              <a:rPr lang="en-CA" sz="1400" i="1" dirty="0">
                <a:latin typeface="Avenir Book"/>
                <a:cs typeface="Avenir Book"/>
              </a:rPr>
              <a:t>Pastoral Councils, on the Diocesan and Parish levels, and the Presbyteral Council </a:t>
            </a:r>
          </a:p>
          <a:p>
            <a:pPr>
              <a:defRPr/>
            </a:pPr>
            <a:r>
              <a:rPr lang="en-CA" sz="1400" i="1" dirty="0">
                <a:latin typeface="Avenir Book"/>
                <a:cs typeface="Avenir Book"/>
              </a:rPr>
              <a:t>A Local, Provincial, or General Chapter for Religious Communities</a:t>
            </a:r>
          </a:p>
          <a:p>
            <a:pPr>
              <a:defRPr/>
            </a:pPr>
            <a:r>
              <a:rPr lang="en-CA" sz="1400" i="1" dirty="0">
                <a:latin typeface="Avenir Book"/>
                <a:cs typeface="Avenir Book"/>
              </a:rPr>
              <a:t>General Assemblies and Councils of Movements in the Church</a:t>
            </a:r>
            <a:endParaRPr lang="en-CA" altLang="en-US" sz="1400" dirty="0"/>
          </a:p>
        </p:txBody>
      </p:sp>
    </p:spTree>
    <p:extLst>
      <p:ext uri="{BB962C8B-B14F-4D97-AF65-F5344CB8AC3E}">
        <p14:creationId xmlns:p14="http://schemas.microsoft.com/office/powerpoint/2010/main" val="812858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8"/>
          <p:cNvSpPr txBox="1">
            <a:spLocks noGrp="1"/>
          </p:cNvSpPr>
          <p:nvPr>
            <p:ph type="title"/>
          </p:nvPr>
        </p:nvSpPr>
        <p:spPr>
          <a:xfrm>
            <a:off x="265500" y="1233175"/>
            <a:ext cx="4045200" cy="2878282"/>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CA" b="0" dirty="0">
                <a:solidFill>
                  <a:schemeClr val="dk1"/>
                </a:solidFill>
                <a:latin typeface="Avenir"/>
                <a:cs typeface="Avenir"/>
              </a:rPr>
              <a:t>A key objective</a:t>
            </a:r>
            <a:r>
              <a:rPr lang="en-CA" b="0" dirty="0">
                <a:solidFill>
                  <a:schemeClr val="dk1"/>
                </a:solidFill>
                <a:latin typeface="Avenir"/>
                <a:cs typeface="Avenir"/>
                <a:sym typeface="Helvetica Neue"/>
              </a:rPr>
              <a:t> of the </a:t>
            </a:r>
            <a:r>
              <a:rPr lang="en-CA" b="0" i="1" dirty="0">
                <a:solidFill>
                  <a:schemeClr val="dk1"/>
                </a:solidFill>
                <a:latin typeface="Avenir"/>
                <a:cs typeface="Avenir"/>
                <a:sym typeface="Helvetica Neue"/>
              </a:rPr>
              <a:t>Vademecum</a:t>
            </a:r>
            <a:r>
              <a:rPr lang="en-CA" b="0" dirty="0">
                <a:solidFill>
                  <a:schemeClr val="dk1"/>
                </a:solidFill>
                <a:latin typeface="Avenir"/>
                <a:cs typeface="Avenir"/>
                <a:sym typeface="Helvetica Neue"/>
              </a:rPr>
              <a:t>:</a:t>
            </a:r>
            <a:br>
              <a:rPr lang="en-CA" b="0" dirty="0">
                <a:solidFill>
                  <a:schemeClr val="dk1"/>
                </a:solidFill>
                <a:latin typeface="Avenir"/>
                <a:cs typeface="Avenir"/>
                <a:sym typeface="Helvetica Neue"/>
              </a:rPr>
            </a:br>
            <a:r>
              <a:rPr lang="en-CA" b="0" dirty="0">
                <a:solidFill>
                  <a:schemeClr val="dk1"/>
                </a:solidFill>
                <a:latin typeface="Avenir"/>
                <a:cs typeface="Avenir"/>
                <a:sym typeface="Helvetica Neue"/>
              </a:rPr>
              <a:t>promoting adaptation to the local context</a:t>
            </a:r>
            <a:endParaRPr lang="en-CA" b="0" dirty="0">
              <a:latin typeface="Avenir"/>
              <a:cs typeface="Avenir"/>
            </a:endParaRPr>
          </a:p>
        </p:txBody>
      </p:sp>
      <p:sp>
        <p:nvSpPr>
          <p:cNvPr id="202" name="Google Shape;202;p28"/>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cxnSp>
        <p:nvCxnSpPr>
          <p:cNvPr id="203" name="Google Shape;203;p28"/>
          <p:cNvCxnSpPr/>
          <p:nvPr/>
        </p:nvCxnSpPr>
        <p:spPr>
          <a:xfrm>
            <a:off x="6001558" y="4857477"/>
            <a:ext cx="1637400" cy="0"/>
          </a:xfrm>
          <a:prstGeom prst="straightConnector1">
            <a:avLst/>
          </a:prstGeom>
          <a:noFill/>
          <a:ln w="28575" cap="flat" cmpd="sng">
            <a:solidFill>
              <a:srgbClr val="DE8F32"/>
            </a:solidFill>
            <a:prstDash val="dot"/>
            <a:round/>
            <a:headEnd type="none" w="med" len="med"/>
            <a:tailEnd type="none" w="med" len="med"/>
          </a:ln>
        </p:spPr>
      </p:cxnSp>
      <p:sp>
        <p:nvSpPr>
          <p:cNvPr id="2" name="Rectangle 1"/>
          <p:cNvSpPr/>
          <p:nvPr/>
        </p:nvSpPr>
        <p:spPr>
          <a:xfrm>
            <a:off x="4633000" y="217503"/>
            <a:ext cx="4421340" cy="4708981"/>
          </a:xfrm>
          <a:prstGeom prst="rect">
            <a:avLst/>
          </a:prstGeom>
        </p:spPr>
        <p:txBody>
          <a:bodyPr wrap="square">
            <a:spAutoFit/>
          </a:bodyPr>
          <a:lstStyle/>
          <a:p>
            <a:r>
              <a:rPr lang="en-CA" sz="1500" dirty="0">
                <a:latin typeface="Avenir Book"/>
                <a:cs typeface="Avenir Book"/>
              </a:rPr>
              <a:t>The </a:t>
            </a:r>
            <a:r>
              <a:rPr lang="en-CA" sz="1500" i="1" dirty="0">
                <a:latin typeface="Avenir Book"/>
                <a:cs typeface="Avenir Book"/>
              </a:rPr>
              <a:t>Vademecum </a:t>
            </a:r>
            <a:r>
              <a:rPr lang="en-CA" sz="1500" dirty="0">
                <a:latin typeface="Avenir Book"/>
                <a:cs typeface="Avenir Book"/>
              </a:rPr>
              <a:t>handbook is offered as a guide to support each local Church’s efforts, not as a rulebook. Those who are responsible for organizing the process of listening and dialogue at the local level are encouraged to be sensitive to their own culture and context, resources, and constraints, and to discern how to implement this diocesan synodal phase, guided by their diocesan Bishop. We encourage you to take useful ideas from this guide, but also to have your own local circumstances as your starting point. New and creative pathways may be found for working together among parishes and dioceses in order to bring this Synodal Process to fruition. This Synodal Process need not be seen as an overwhelming burden that competes with local pastoral care. Rather, it is an opportunity to foster the synodal and pastoral conversion of each local Church so as to be more fruitful in mission. </a:t>
            </a:r>
          </a:p>
          <a:p>
            <a:endParaRPr lang="en-CA" sz="1500" dirty="0">
              <a:latin typeface="Avenir Book"/>
              <a:cs typeface="Avenir Boo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745421" y="672246"/>
            <a:ext cx="4398579" cy="2449297"/>
          </a:xfrm>
        </p:spPr>
        <p:txBody>
          <a:bodyPr>
            <a:noAutofit/>
          </a:bodyPr>
          <a:lstStyle/>
          <a:p>
            <a:pPr marL="152400" indent="0">
              <a:buNone/>
            </a:pPr>
            <a:r>
              <a:rPr lang="en-GB" sz="2400" b="1" dirty="0">
                <a:latin typeface="Avenir Black"/>
                <a:cs typeface="Avenir Black"/>
              </a:rPr>
              <a:t>“Synodality is the way of being the Church today according to the will of God, in a dynamic of discerning and listening together to the voice of the Holy Spirit.” </a:t>
            </a:r>
          </a:p>
        </p:txBody>
      </p:sp>
      <p:sp>
        <p:nvSpPr>
          <p:cNvPr id="3" name="Espace réservé du numéro de diapositive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a:t>
            </a:fld>
            <a:endParaRPr lang="fr-FR"/>
          </a:p>
        </p:txBody>
      </p:sp>
      <p:pic>
        <p:nvPicPr>
          <p:cNvPr id="5" name="Picture 2" descr="Bishops, young people walk to St. Peter's on pilgrimage of faith | Angelus  News"/>
          <p:cNvPicPr>
            <a:picLocks noChangeAspect="1" noChangeArrowheads="1"/>
          </p:cNvPicPr>
          <p:nvPr/>
        </p:nvPicPr>
        <p:blipFill rotWithShape="1">
          <a:blip r:embed="rId2">
            <a:extLst>
              <a:ext uri="{28A0092B-C50C-407E-A947-70E740481C1C}">
                <a14:useLocalDpi xmlns:a14="http://schemas.microsoft.com/office/drawing/2010/main" val="0"/>
              </a:ext>
            </a:extLst>
          </a:blip>
          <a:srcRect l="-25879" r="-25879"/>
          <a:stretch/>
        </p:blipFill>
        <p:spPr bwMode="auto">
          <a:xfrm>
            <a:off x="-1524481" y="0"/>
            <a:ext cx="7438911" cy="51435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14768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1"/>
          <p:cNvPicPr preferRelativeResize="0"/>
          <p:nvPr/>
        </p:nvPicPr>
        <p:blipFill rotWithShape="1">
          <a:blip r:embed="rId3">
            <a:alphaModFix/>
          </a:blip>
          <a:srcRect t="14643" b="10377"/>
          <a:stretch/>
        </p:blipFill>
        <p:spPr>
          <a:xfrm>
            <a:off x="4572000" y="-1"/>
            <a:ext cx="4571999" cy="5143501"/>
          </a:xfrm>
          <a:prstGeom prst="rect">
            <a:avLst/>
          </a:prstGeom>
          <a:noFill/>
          <a:ln>
            <a:noFill/>
          </a:ln>
        </p:spPr>
      </p:pic>
      <p:sp>
        <p:nvSpPr>
          <p:cNvPr id="227" name="Google Shape;227;p31"/>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cxnSp>
        <p:nvCxnSpPr>
          <p:cNvPr id="228" name="Google Shape;228;p31"/>
          <p:cNvCxnSpPr/>
          <p:nvPr/>
        </p:nvCxnSpPr>
        <p:spPr>
          <a:xfrm>
            <a:off x="1642996" y="4575914"/>
            <a:ext cx="2186400" cy="0"/>
          </a:xfrm>
          <a:prstGeom prst="straightConnector1">
            <a:avLst/>
          </a:prstGeom>
          <a:noFill/>
          <a:ln w="28575" cap="flat" cmpd="sng">
            <a:solidFill>
              <a:srgbClr val="DE8F32"/>
            </a:solidFill>
            <a:prstDash val="dot"/>
            <a:round/>
            <a:headEnd type="none" w="med" len="med"/>
            <a:tailEnd type="none" w="med" len="med"/>
          </a:ln>
        </p:spPr>
      </p:cxnSp>
      <p:sp>
        <p:nvSpPr>
          <p:cNvPr id="229" name="Google Shape;229;p31"/>
          <p:cNvSpPr txBox="1">
            <a:spLocks noGrp="1"/>
          </p:cNvSpPr>
          <p:nvPr>
            <p:ph type="body" idx="2"/>
          </p:nvPr>
        </p:nvSpPr>
        <p:spPr>
          <a:xfrm>
            <a:off x="236260" y="183847"/>
            <a:ext cx="4223147" cy="4276562"/>
          </a:xfrm>
          <a:prstGeom prst="rect">
            <a:avLst/>
          </a:prstGeom>
        </p:spPr>
        <p:txBody>
          <a:bodyPr spcFirstLastPara="1" wrap="square" lIns="91425" tIns="91425" rIns="91425" bIns="91425" anchor="t" anchorCtr="0">
            <a:normAutofit lnSpcReduction="10000"/>
          </a:bodyPr>
          <a:lstStyle/>
          <a:p>
            <a:pPr marL="82550" indent="0">
              <a:spcBef>
                <a:spcPts val="1200"/>
              </a:spcBef>
              <a:buNone/>
            </a:pPr>
            <a:r>
              <a:rPr lang="en-CA" sz="1800" dirty="0">
                <a:latin typeface="Avenir Black"/>
                <a:cs typeface="Avenir Black"/>
              </a:rPr>
              <a:t>FOSTERING WIDE PARTICIPATION IN THE SYNODAL PROCESS</a:t>
            </a:r>
          </a:p>
          <a:p>
            <a:pPr marL="82550" indent="0">
              <a:spcBef>
                <a:spcPts val="1200"/>
              </a:spcBef>
              <a:buNone/>
            </a:pPr>
            <a:r>
              <a:rPr lang="en-CA" sz="1300" dirty="0">
                <a:latin typeface="Avenir Book"/>
                <a:cs typeface="Avenir Book"/>
              </a:rPr>
              <a:t>The goal is to ensure the participation of the greatest number possible, in order to listen to the</a:t>
            </a:r>
            <a:r>
              <a:rPr lang="en-CA" sz="1300" i="1" dirty="0">
                <a:latin typeface="Avenir Black"/>
                <a:cs typeface="Avenir Black"/>
              </a:rPr>
              <a:t> living voice of the entire People of God</a:t>
            </a:r>
            <a:r>
              <a:rPr lang="en-CA" sz="1300" dirty="0">
                <a:latin typeface="Avenir Book"/>
                <a:cs typeface="Avenir Book"/>
              </a:rPr>
              <a:t>. </a:t>
            </a:r>
          </a:p>
          <a:p>
            <a:pPr marL="254000" indent="-171450">
              <a:spcBef>
                <a:spcPts val="1200"/>
              </a:spcBef>
            </a:pPr>
            <a:r>
              <a:rPr lang="en-CA" sz="1300" dirty="0">
                <a:solidFill>
                  <a:schemeClr val="tx1"/>
                </a:solidFill>
                <a:latin typeface="Avenir Book"/>
                <a:cs typeface="Avenir Book"/>
              </a:rPr>
              <a:t>This is not possible unless we make special efforts to </a:t>
            </a:r>
            <a:r>
              <a:rPr lang="en-CA" sz="1300" b="1" dirty="0">
                <a:solidFill>
                  <a:schemeClr val="tx1"/>
                </a:solidFill>
                <a:latin typeface="Avenir Black"/>
                <a:cs typeface="Avenir Black"/>
              </a:rPr>
              <a:t>actively</a:t>
            </a:r>
            <a:r>
              <a:rPr lang="en-CA" sz="1300" dirty="0">
                <a:solidFill>
                  <a:schemeClr val="tx1"/>
                </a:solidFill>
                <a:latin typeface="Avenir Black"/>
                <a:cs typeface="Avenir Black"/>
              </a:rPr>
              <a:t> </a:t>
            </a:r>
            <a:r>
              <a:rPr lang="en-CA" sz="1300" b="1" dirty="0">
                <a:solidFill>
                  <a:schemeClr val="tx1"/>
                </a:solidFill>
                <a:latin typeface="Avenir Black"/>
                <a:cs typeface="Avenir Black"/>
              </a:rPr>
              <a:t>reach out to people where they’re at</a:t>
            </a:r>
            <a:r>
              <a:rPr lang="en-CA" sz="1300" dirty="0">
                <a:solidFill>
                  <a:schemeClr val="tx1"/>
                </a:solidFill>
                <a:latin typeface="Avenir Book"/>
                <a:cs typeface="Avenir Book"/>
              </a:rPr>
              <a:t>, especially those who are often excluded or who are not involved in the life of the Church. </a:t>
            </a:r>
          </a:p>
          <a:p>
            <a:pPr marL="254000" indent="-171450">
              <a:spcBef>
                <a:spcPts val="1200"/>
              </a:spcBef>
            </a:pPr>
            <a:r>
              <a:rPr lang="en-CA" sz="1300" dirty="0">
                <a:solidFill>
                  <a:schemeClr val="tx1"/>
                </a:solidFill>
                <a:latin typeface="Avenir Book"/>
                <a:cs typeface="Avenir Book"/>
              </a:rPr>
              <a:t>There must be a clear focus on the </a:t>
            </a:r>
            <a:r>
              <a:rPr lang="en-CA" sz="1300" b="1" dirty="0">
                <a:solidFill>
                  <a:schemeClr val="tx1"/>
                </a:solidFill>
                <a:latin typeface="Avenir Black"/>
                <a:cs typeface="Avenir Black"/>
              </a:rPr>
              <a:t>participation of the poor, marginalized, vulnerable, and excluded</a:t>
            </a:r>
            <a:r>
              <a:rPr lang="en-CA" sz="1300" b="1" dirty="0">
                <a:solidFill>
                  <a:schemeClr val="tx1"/>
                </a:solidFill>
                <a:latin typeface="Avenir Book"/>
                <a:cs typeface="Avenir Book"/>
              </a:rPr>
              <a:t>, </a:t>
            </a:r>
            <a:r>
              <a:rPr lang="en-CA" sz="1300" dirty="0">
                <a:solidFill>
                  <a:schemeClr val="tx1"/>
                </a:solidFill>
                <a:latin typeface="Avenir Book"/>
                <a:cs typeface="Avenir Book"/>
              </a:rPr>
              <a:t>in order to listen to their voices and experiences. </a:t>
            </a:r>
          </a:p>
          <a:p>
            <a:pPr marL="254000" indent="-171450">
              <a:spcBef>
                <a:spcPts val="1200"/>
              </a:spcBef>
            </a:pPr>
            <a:r>
              <a:rPr lang="en-CA" sz="1300" dirty="0">
                <a:solidFill>
                  <a:schemeClr val="tx1"/>
                </a:solidFill>
                <a:latin typeface="Avenir Book"/>
                <a:cs typeface="Avenir Book"/>
              </a:rPr>
              <a:t>The Synodal Process must be</a:t>
            </a:r>
            <a:r>
              <a:rPr lang="en-CA" sz="1300" b="1" dirty="0">
                <a:solidFill>
                  <a:schemeClr val="tx1"/>
                </a:solidFill>
                <a:latin typeface="Avenir Black"/>
                <a:cs typeface="Avenir Black"/>
              </a:rPr>
              <a:t> simple, accessible, and welcoming</a:t>
            </a:r>
            <a:r>
              <a:rPr lang="en-CA" sz="1300" dirty="0">
                <a:solidFill>
                  <a:schemeClr val="tx1"/>
                </a:solidFill>
                <a:latin typeface="Avenir Book"/>
                <a:cs typeface="Avenir Book"/>
              </a:rPr>
              <a:t> for all. </a:t>
            </a:r>
            <a:endParaRPr lang="en-CA" sz="1300" b="1" dirty="0">
              <a:solidFill>
                <a:schemeClr val="tx1"/>
              </a:solidFill>
              <a:latin typeface="Avenir Book"/>
              <a:cs typeface="Avenir Book"/>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5" name="Google Shape;245;p33"/>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cxnSp>
        <p:nvCxnSpPr>
          <p:cNvPr id="246" name="Google Shape;246;p33"/>
          <p:cNvCxnSpPr/>
          <p:nvPr/>
        </p:nvCxnSpPr>
        <p:spPr>
          <a:xfrm>
            <a:off x="3461579" y="4397771"/>
            <a:ext cx="2278800" cy="0"/>
          </a:xfrm>
          <a:prstGeom prst="straightConnector1">
            <a:avLst/>
          </a:prstGeom>
          <a:noFill/>
          <a:ln w="28575" cap="flat" cmpd="sng">
            <a:solidFill>
              <a:srgbClr val="DE8F32"/>
            </a:solidFill>
            <a:prstDash val="dot"/>
            <a:round/>
            <a:headEnd type="none" w="med" len="med"/>
            <a:tailEnd type="none" w="med" len="med"/>
          </a:ln>
        </p:spPr>
      </p:cxnSp>
      <p:pic>
        <p:nvPicPr>
          <p:cNvPr id="247" name="Google Shape;247;p33"/>
          <p:cNvPicPr preferRelativeResize="0"/>
          <p:nvPr/>
        </p:nvPicPr>
        <p:blipFill>
          <a:blip r:embed="rId3">
            <a:alphaModFix/>
          </a:blip>
          <a:stretch>
            <a:fillRect/>
          </a:stretch>
        </p:blipFill>
        <p:spPr>
          <a:xfrm>
            <a:off x="1548725" y="1366050"/>
            <a:ext cx="1928651" cy="2411402"/>
          </a:xfrm>
          <a:prstGeom prst="rect">
            <a:avLst/>
          </a:prstGeom>
          <a:noFill/>
          <a:ln>
            <a:noFill/>
          </a:ln>
        </p:spPr>
      </p:pic>
      <p:sp>
        <p:nvSpPr>
          <p:cNvPr id="7" name="Google Shape;229;p31"/>
          <p:cNvSpPr txBox="1">
            <a:spLocks/>
          </p:cNvSpPr>
          <p:nvPr/>
        </p:nvSpPr>
        <p:spPr>
          <a:xfrm>
            <a:off x="3691561" y="568251"/>
            <a:ext cx="4946991" cy="3760478"/>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666666"/>
              </a:buClr>
              <a:buSzPts val="1100"/>
              <a:buFont typeface="Helvetica"/>
              <a:buNone/>
              <a:defRPr sz="1100" b="0" i="0" u="none" strike="noStrike" cap="none">
                <a:solidFill>
                  <a:srgbClr val="666666"/>
                </a:solidFill>
                <a:latin typeface="Helvetica Neue Light"/>
                <a:ea typeface="Helvetica Neue Light"/>
                <a:cs typeface="Helvetica Neue Light"/>
                <a:sym typeface="Helvetica Neue Light"/>
              </a:defRPr>
            </a:lvl1pPr>
            <a:lvl2pPr marL="914400" marR="0" lvl="1"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2pPr>
            <a:lvl3pPr marL="1371600" marR="0" lvl="2"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3pPr>
            <a:lvl4pPr marL="1828800" marR="0" lvl="3"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4pPr>
            <a:lvl5pPr marL="2286000" marR="0" lvl="4"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5pPr>
            <a:lvl6pPr marL="2743200" marR="0" lvl="5"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6pPr>
            <a:lvl7pPr marL="3200400" marR="0" lvl="6"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7pPr>
            <a:lvl8pPr marL="3657600" marR="0" lvl="7"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8pPr>
            <a:lvl9pPr marL="4114800" marR="0" lvl="8"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9pPr>
          </a:lstStyle>
          <a:p>
            <a:pPr marL="82550" indent="0">
              <a:spcBef>
                <a:spcPts val="1200"/>
              </a:spcBef>
            </a:pPr>
            <a:r>
              <a:rPr lang="en-CA" sz="1800" dirty="0">
                <a:solidFill>
                  <a:srgbClr val="000000"/>
                </a:solidFill>
                <a:latin typeface="Avenir Black"/>
                <a:cs typeface="Avenir Black"/>
              </a:rPr>
              <a:t>CREATING A SYNODAL EXPERIENCE AND GATHERING THE FRUITS</a:t>
            </a:r>
          </a:p>
          <a:p>
            <a:pPr marL="254000" indent="-171450">
              <a:spcBef>
                <a:spcPts val="1200"/>
              </a:spcBef>
              <a:buFont typeface="Arial"/>
              <a:buChar char="•"/>
            </a:pPr>
            <a:r>
              <a:rPr lang="en-CA" sz="1400" dirty="0">
                <a:solidFill>
                  <a:srgbClr val="000000"/>
                </a:solidFill>
                <a:latin typeface="Avenir Book"/>
                <a:cs typeface="Avenir Book"/>
              </a:rPr>
              <a:t>The </a:t>
            </a:r>
            <a:r>
              <a:rPr lang="en-CA" sz="1400" i="1" dirty="0">
                <a:solidFill>
                  <a:srgbClr val="000000"/>
                </a:solidFill>
                <a:latin typeface="Avenir Book"/>
                <a:cs typeface="Avenir Book"/>
              </a:rPr>
              <a:t>Vademecum </a:t>
            </a:r>
            <a:r>
              <a:rPr lang="en-CA" sz="1400" dirty="0">
                <a:solidFill>
                  <a:srgbClr val="000000"/>
                </a:solidFill>
                <a:latin typeface="Avenir Book"/>
                <a:cs typeface="Avenir Book"/>
              </a:rPr>
              <a:t>aims to promote the </a:t>
            </a:r>
            <a:r>
              <a:rPr lang="en-CA" sz="1400" b="1" dirty="0">
                <a:solidFill>
                  <a:srgbClr val="000000"/>
                </a:solidFill>
                <a:latin typeface="Avenir Black"/>
                <a:cs typeface="Avenir Black"/>
              </a:rPr>
              <a:t>practice of synodality on the local level</a:t>
            </a:r>
            <a:r>
              <a:rPr lang="en-CA" sz="1400" dirty="0">
                <a:solidFill>
                  <a:srgbClr val="000000"/>
                </a:solidFill>
                <a:latin typeface="Avenir Book"/>
                <a:cs typeface="Avenir Book"/>
              </a:rPr>
              <a:t>: the goal is not simply to provide responses to pre-determined questions, but to open a space for sharing a </a:t>
            </a:r>
            <a:r>
              <a:rPr lang="en-CA" sz="1400" b="1" dirty="0">
                <a:solidFill>
                  <a:srgbClr val="000000"/>
                </a:solidFill>
                <a:latin typeface="Avenir Black"/>
                <a:cs typeface="Avenir Black"/>
              </a:rPr>
              <a:t>synodal experience </a:t>
            </a:r>
            <a:r>
              <a:rPr lang="en-CA" sz="1400" dirty="0">
                <a:solidFill>
                  <a:srgbClr val="000000"/>
                </a:solidFill>
                <a:latin typeface="Avenir Book"/>
                <a:cs typeface="Avenir Book"/>
              </a:rPr>
              <a:t>with one another at the local level.</a:t>
            </a:r>
            <a:r>
              <a:rPr lang="en-CA" sz="1400" b="1" dirty="0">
                <a:solidFill>
                  <a:srgbClr val="000000"/>
                </a:solidFill>
                <a:latin typeface="Avenir Book"/>
                <a:cs typeface="Avenir Book"/>
              </a:rPr>
              <a:t> </a:t>
            </a:r>
          </a:p>
          <a:p>
            <a:pPr marL="254000" indent="-171450">
              <a:spcBef>
                <a:spcPts val="1200"/>
              </a:spcBef>
              <a:buFont typeface="Arial"/>
              <a:buChar char="•"/>
            </a:pPr>
            <a:r>
              <a:rPr lang="en-CA" sz="1400" dirty="0">
                <a:solidFill>
                  <a:srgbClr val="000000"/>
                </a:solidFill>
                <a:latin typeface="Avenir Book"/>
                <a:cs typeface="Avenir Book"/>
              </a:rPr>
              <a:t>To foster a synodal experience, the </a:t>
            </a:r>
            <a:r>
              <a:rPr lang="en-CA" sz="1400" i="1" dirty="0">
                <a:solidFill>
                  <a:srgbClr val="000000"/>
                </a:solidFill>
                <a:latin typeface="Avenir Book"/>
                <a:cs typeface="Avenir Book"/>
              </a:rPr>
              <a:t>Vademecum </a:t>
            </a:r>
            <a:r>
              <a:rPr lang="en-CA" sz="1400" dirty="0">
                <a:solidFill>
                  <a:srgbClr val="000000"/>
                </a:solidFill>
                <a:latin typeface="Avenir Book"/>
                <a:cs typeface="Avenir Book"/>
              </a:rPr>
              <a:t>proposes </a:t>
            </a:r>
            <a:r>
              <a:rPr lang="en-CA" sz="1400" dirty="0">
                <a:solidFill>
                  <a:srgbClr val="000000"/>
                </a:solidFill>
                <a:latin typeface="Avenir Black"/>
                <a:cs typeface="Avenir Black"/>
              </a:rPr>
              <a:t>diverse methodologies </a:t>
            </a:r>
            <a:r>
              <a:rPr lang="en-CA" sz="1400" dirty="0">
                <a:solidFill>
                  <a:srgbClr val="000000"/>
                </a:solidFill>
                <a:latin typeface="Avenir Book"/>
                <a:cs typeface="Avenir Book"/>
              </a:rPr>
              <a:t>and tools that can be adapted locally. </a:t>
            </a:r>
          </a:p>
          <a:p>
            <a:pPr marL="254000" indent="-171450">
              <a:spcBef>
                <a:spcPts val="1200"/>
              </a:spcBef>
              <a:buFont typeface="Arial"/>
              <a:buChar char="•"/>
            </a:pPr>
            <a:r>
              <a:rPr lang="en-CA" sz="1400" dirty="0">
                <a:solidFill>
                  <a:srgbClr val="000000"/>
                </a:solidFill>
                <a:latin typeface="Avenir Book"/>
                <a:cs typeface="Avenir Book"/>
              </a:rPr>
              <a:t>The diocesan synthesis should </a:t>
            </a:r>
            <a:r>
              <a:rPr lang="en-CA" sz="1400" b="1" dirty="0">
                <a:solidFill>
                  <a:srgbClr val="000000"/>
                </a:solidFill>
                <a:latin typeface="Avenir Book"/>
                <a:cs typeface="Avenir Book"/>
              </a:rPr>
              <a:t>collect the fruits and honest feedback of participants </a:t>
            </a:r>
            <a:r>
              <a:rPr lang="en-CA" sz="1400" dirty="0">
                <a:solidFill>
                  <a:srgbClr val="000000"/>
                </a:solidFill>
                <a:latin typeface="Avenir Book"/>
                <a:cs typeface="Avenir Book"/>
              </a:rPr>
              <a:t>from the local synodal experience, rather than transmitting generic summaries.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8"/>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9"/>
          <p:cNvSpPr txBox="1">
            <a:spLocks noGrp="1"/>
          </p:cNvSpPr>
          <p:nvPr>
            <p:ph type="title"/>
          </p:nvPr>
        </p:nvSpPr>
        <p:spPr>
          <a:xfrm>
            <a:off x="324000" y="2151600"/>
            <a:ext cx="8454300" cy="840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solidFill>
                  <a:srgbClr val="DE8F32"/>
                </a:solidFill>
              </a:rPr>
              <a:t>Thank you!</a:t>
            </a:r>
            <a:endParaRPr>
              <a:solidFill>
                <a:srgbClr val="DE8F32"/>
              </a:solidFill>
            </a:endParaRPr>
          </a:p>
        </p:txBody>
      </p:sp>
      <p:pic>
        <p:nvPicPr>
          <p:cNvPr id="331" name="Google Shape;331;p39"/>
          <p:cNvPicPr preferRelativeResize="0"/>
          <p:nvPr/>
        </p:nvPicPr>
        <p:blipFill rotWithShape="1">
          <a:blip r:embed="rId3">
            <a:alphaModFix/>
          </a:blip>
          <a:srcRect l="-1218" t="-14984" r="-2076" b="28769"/>
          <a:stretch/>
        </p:blipFill>
        <p:spPr>
          <a:xfrm>
            <a:off x="2138850" y="2454475"/>
            <a:ext cx="6469975" cy="2783650"/>
          </a:xfrm>
          <a:prstGeom prst="rect">
            <a:avLst/>
          </a:prstGeom>
          <a:noFill/>
          <a:ln>
            <a:noFill/>
          </a:ln>
        </p:spPr>
      </p:pic>
      <p:pic>
        <p:nvPicPr>
          <p:cNvPr id="332" name="Google Shape;332;p39"/>
          <p:cNvPicPr preferRelativeResize="0"/>
          <p:nvPr/>
        </p:nvPicPr>
        <p:blipFill rotWithShape="1">
          <a:blip r:embed="rId4">
            <a:alphaModFix/>
          </a:blip>
          <a:srcRect l="45690" t="-32355" r="-12091" b="15505"/>
          <a:stretch/>
        </p:blipFill>
        <p:spPr>
          <a:xfrm>
            <a:off x="-78225" y="818425"/>
            <a:ext cx="3711474" cy="3366949"/>
          </a:xfrm>
          <a:prstGeom prst="rect">
            <a:avLst/>
          </a:prstGeom>
          <a:noFill/>
          <a:ln>
            <a:noFill/>
          </a:ln>
        </p:spPr>
      </p:pic>
      <p:pic>
        <p:nvPicPr>
          <p:cNvPr id="333" name="Google Shape;333;p39"/>
          <p:cNvPicPr preferRelativeResize="0"/>
          <p:nvPr/>
        </p:nvPicPr>
        <p:blipFill rotWithShape="1">
          <a:blip r:embed="rId4">
            <a:alphaModFix/>
          </a:blip>
          <a:srcRect l="-1691" t="47943" r="9787" b="-64793"/>
          <a:stretch/>
        </p:blipFill>
        <p:spPr>
          <a:xfrm>
            <a:off x="4082350" y="-50825"/>
            <a:ext cx="5137124" cy="33669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3248" y="558777"/>
            <a:ext cx="7818437" cy="857250"/>
          </a:xfrm>
        </p:spPr>
        <p:txBody>
          <a:bodyPr>
            <a:normAutofit/>
          </a:bodyPr>
          <a:lstStyle/>
          <a:p>
            <a:pPr>
              <a:defRPr/>
            </a:pPr>
            <a:r>
              <a:rPr lang="fr-FR" dirty="0">
                <a:latin typeface="Avenir Black"/>
                <a:cs typeface="Avenir Black"/>
              </a:rPr>
              <a:t>The Challenge of Synodality</a:t>
            </a:r>
            <a:endParaRPr lang="en-US" dirty="0">
              <a:latin typeface="Avenir Black"/>
              <a:cs typeface="Avenir Black"/>
            </a:endParaRPr>
          </a:p>
        </p:txBody>
      </p:sp>
      <p:sp>
        <p:nvSpPr>
          <p:cNvPr id="3" name="Espace réservé du contenu 2"/>
          <p:cNvSpPr>
            <a:spLocks noGrp="1"/>
          </p:cNvSpPr>
          <p:nvPr>
            <p:ph idx="1"/>
          </p:nvPr>
        </p:nvSpPr>
        <p:spPr>
          <a:xfrm>
            <a:off x="1115616" y="1383506"/>
            <a:ext cx="7787084" cy="3600450"/>
          </a:xfrm>
        </p:spPr>
        <p:txBody>
          <a:bodyPr>
            <a:normAutofit/>
          </a:bodyPr>
          <a:lstStyle/>
          <a:p>
            <a:pPr>
              <a:defRPr/>
            </a:pPr>
            <a:r>
              <a:rPr lang="en-US" sz="2400" dirty="0">
                <a:latin typeface="Avenir Book"/>
                <a:cs typeface="Avenir Book"/>
              </a:rPr>
              <a:t>“What the Lord is asking of us is already in some sense present in the very word </a:t>
            </a:r>
            <a:r>
              <a:rPr lang="en-US" sz="2400" b="1" dirty="0">
                <a:latin typeface="Avenir Book"/>
                <a:cs typeface="Avenir Book"/>
              </a:rPr>
              <a:t>“</a:t>
            </a:r>
            <a:r>
              <a:rPr lang="en-US" sz="2400" b="1" dirty="0">
                <a:latin typeface="Avenir Black"/>
                <a:cs typeface="Avenir Black"/>
              </a:rPr>
              <a:t>Synod</a:t>
            </a:r>
            <a:r>
              <a:rPr lang="en-US" sz="2400" b="1" dirty="0">
                <a:latin typeface="Avenir Book"/>
                <a:cs typeface="Avenir Book"/>
              </a:rPr>
              <a:t>.” </a:t>
            </a:r>
            <a:r>
              <a:rPr lang="en-US" sz="2400" b="1" dirty="0">
                <a:latin typeface="Avenir Black"/>
                <a:cs typeface="Avenir Black"/>
              </a:rPr>
              <a:t>Journeying together</a:t>
            </a:r>
            <a:r>
              <a:rPr lang="en-US" sz="2400" b="1" dirty="0">
                <a:latin typeface="Avenir Book"/>
                <a:cs typeface="Avenir Book"/>
              </a:rPr>
              <a:t> </a:t>
            </a:r>
            <a:r>
              <a:rPr lang="mr-IN" sz="2400" dirty="0">
                <a:latin typeface="Avenir Book"/>
                <a:cs typeface="Avenir Book"/>
              </a:rPr>
              <a:t>–</a:t>
            </a:r>
            <a:r>
              <a:rPr lang="en-US" sz="2400" dirty="0">
                <a:latin typeface="Avenir Book"/>
                <a:cs typeface="Avenir Book"/>
              </a:rPr>
              <a:t> laity, pastors, the Bishop of Rome </a:t>
            </a:r>
            <a:r>
              <a:rPr lang="mr-IN" sz="2400" dirty="0">
                <a:latin typeface="Avenir Book"/>
                <a:cs typeface="Avenir Book"/>
              </a:rPr>
              <a:t>–</a:t>
            </a:r>
            <a:r>
              <a:rPr lang="en-US" sz="2400" dirty="0">
                <a:latin typeface="Avenir Book"/>
                <a:cs typeface="Avenir Book"/>
              </a:rPr>
              <a:t> is an </a:t>
            </a:r>
            <a:r>
              <a:rPr lang="en-US" sz="2400" b="1" dirty="0">
                <a:latin typeface="Avenir Black"/>
                <a:cs typeface="Avenir Black"/>
              </a:rPr>
              <a:t>easy concept to put into words, but not so easy to put into practice</a:t>
            </a:r>
            <a:r>
              <a:rPr lang="en-US" sz="2400" dirty="0">
                <a:latin typeface="Avenir Book"/>
                <a:cs typeface="Avenir Book"/>
              </a:rPr>
              <a:t>.” </a:t>
            </a:r>
            <a:endParaRPr lang="en-US" sz="2400" dirty="0">
              <a:solidFill>
                <a:schemeClr val="tx1"/>
              </a:solidFill>
              <a:latin typeface="Avenir Book"/>
              <a:cs typeface="Avenir Book"/>
            </a:endParaRPr>
          </a:p>
          <a:p>
            <a:pPr marL="152400" indent="0">
              <a:buNone/>
              <a:defRPr/>
            </a:pPr>
            <a:r>
              <a:rPr lang="en-US" sz="2400" dirty="0">
                <a:solidFill>
                  <a:schemeClr val="tx1"/>
                </a:solidFill>
                <a:latin typeface="Avenir Book"/>
                <a:cs typeface="Avenir Book"/>
              </a:rPr>
              <a:t>					</a:t>
            </a:r>
            <a:r>
              <a:rPr lang="en-US" sz="1100" dirty="0">
                <a:solidFill>
                  <a:schemeClr val="tx1"/>
                </a:solidFill>
                <a:latin typeface="Avenir Book"/>
                <a:cs typeface="Avenir Book"/>
              </a:rPr>
              <a:t>Pope Francis</a:t>
            </a:r>
          </a:p>
          <a:p>
            <a:pPr marL="82550" indent="0" algn="r">
              <a:buFont typeface="Wingdings 2" pitchFamily="18" charset="2"/>
              <a:buNone/>
              <a:defRPr/>
            </a:pPr>
            <a:endParaRPr lang="en-US" sz="1100" i="1" dirty="0">
              <a:solidFill>
                <a:schemeClr val="tx1"/>
              </a:solidFill>
              <a:latin typeface="Avenir Book"/>
              <a:cs typeface="Avenir Book"/>
            </a:endParaRPr>
          </a:p>
          <a:p>
            <a:pPr marL="82550" indent="0" algn="r">
              <a:buFont typeface="Wingdings 2" pitchFamily="18" charset="2"/>
              <a:buNone/>
              <a:defRPr/>
            </a:pPr>
            <a:r>
              <a:rPr lang="en-US" sz="1100" i="1" dirty="0">
                <a:solidFill>
                  <a:schemeClr val="tx1"/>
                </a:solidFill>
                <a:latin typeface="Avenir Book"/>
                <a:cs typeface="Avenir Book"/>
              </a:rPr>
              <a:t>Address at the </a:t>
            </a:r>
            <a:r>
              <a:rPr lang="en-US" sz="1100" i="1" dirty="0">
                <a:solidFill>
                  <a:schemeClr val="tx1"/>
                </a:solidFill>
                <a:latin typeface="Avenir Book"/>
                <a:cs typeface="Avenir Book"/>
                <a:hlinkClick r:id="rId3"/>
              </a:rPr>
              <a:t>Ceremony Commemorating the 50</a:t>
            </a:r>
            <a:r>
              <a:rPr lang="en-US" sz="1100" i="1" baseline="30000" dirty="0">
                <a:solidFill>
                  <a:schemeClr val="tx1"/>
                </a:solidFill>
                <a:latin typeface="Avenir Book"/>
                <a:cs typeface="Avenir Book"/>
                <a:hlinkClick r:id="rId3"/>
              </a:rPr>
              <a:t>th</a:t>
            </a:r>
            <a:r>
              <a:rPr lang="en-US" sz="1100" i="1" dirty="0">
                <a:solidFill>
                  <a:schemeClr val="tx1"/>
                </a:solidFill>
                <a:latin typeface="Avenir Book"/>
                <a:cs typeface="Avenir Book"/>
                <a:hlinkClick r:id="rId3"/>
              </a:rPr>
              <a:t> Anniversary </a:t>
            </a:r>
          </a:p>
          <a:p>
            <a:pPr marL="82550" indent="0" algn="r">
              <a:buFont typeface="Wingdings 2" pitchFamily="18" charset="2"/>
              <a:buNone/>
              <a:defRPr/>
            </a:pPr>
            <a:r>
              <a:rPr lang="en-US" sz="1100" i="1" dirty="0">
                <a:solidFill>
                  <a:schemeClr val="tx1"/>
                </a:solidFill>
                <a:latin typeface="Avenir Book"/>
                <a:cs typeface="Avenir Book"/>
                <a:hlinkClick r:id="rId3"/>
              </a:rPr>
              <a:t>of the Institution of the Synod of Bishops</a:t>
            </a:r>
            <a:r>
              <a:rPr lang="en-US" sz="1100" i="1" dirty="0">
                <a:solidFill>
                  <a:schemeClr val="tx1"/>
                </a:solidFill>
                <a:latin typeface="Avenir Book"/>
                <a:cs typeface="Avenir Book"/>
              </a:rPr>
              <a:t>, October 17 2015 </a:t>
            </a:r>
          </a:p>
          <a:p>
            <a:pPr>
              <a:defRPr/>
            </a:pPr>
            <a:endParaRPr lang="en-US" sz="1800" i="1" dirty="0"/>
          </a:p>
        </p:txBody>
      </p:sp>
    </p:spTree>
    <p:extLst>
      <p:ext uri="{BB962C8B-B14F-4D97-AF65-F5344CB8AC3E}">
        <p14:creationId xmlns:p14="http://schemas.microsoft.com/office/powerpoint/2010/main" val="3422116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7"/>
          <p:cNvPicPr preferRelativeResize="0"/>
          <p:nvPr/>
        </p:nvPicPr>
        <p:blipFill rotWithShape="1">
          <a:blip r:embed="rId3">
            <a:alphaModFix/>
          </a:blip>
          <a:srcRect t="16666"/>
          <a:stretch/>
        </p:blipFill>
        <p:spPr>
          <a:xfrm>
            <a:off x="0" y="0"/>
            <a:ext cx="9220250" cy="5143498"/>
          </a:xfrm>
          <a:prstGeom prst="rect">
            <a:avLst/>
          </a:prstGeom>
          <a:noFill/>
          <a:ln>
            <a:noFill/>
          </a:ln>
        </p:spPr>
      </p:pic>
      <p:sp>
        <p:nvSpPr>
          <p:cNvPr id="192" name="Google Shape;192;p27"/>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dirty="0"/>
          </a:p>
        </p:txBody>
      </p:sp>
      <p:sp>
        <p:nvSpPr>
          <p:cNvPr id="193" name="Google Shape;193;p27"/>
          <p:cNvSpPr txBox="1">
            <a:spLocks noGrp="1"/>
          </p:cNvSpPr>
          <p:nvPr>
            <p:ph type="body" idx="1"/>
          </p:nvPr>
        </p:nvSpPr>
        <p:spPr>
          <a:xfrm>
            <a:off x="412595" y="97707"/>
            <a:ext cx="8406952" cy="4842283"/>
          </a:xfrm>
          <a:prstGeom prst="rect">
            <a:avLst/>
          </a:prstGeom>
        </p:spPr>
        <p:txBody>
          <a:bodyPr spcFirstLastPara="1" wrap="square" lIns="91425" tIns="91425" rIns="91425" bIns="91425" anchor="t" anchorCtr="0">
            <a:normAutofit/>
          </a:bodyPr>
          <a:lstStyle/>
          <a:p>
            <a:pPr marL="152400" indent="0">
              <a:buNone/>
            </a:pPr>
            <a:r>
              <a:rPr lang="en-GB" sz="1400" dirty="0">
                <a:solidFill>
                  <a:schemeClr val="bg1"/>
                </a:solidFill>
                <a:latin typeface="Avenir Book"/>
                <a:cs typeface="Avenir Book"/>
              </a:rPr>
              <a:t>“The Church of God is </a:t>
            </a:r>
            <a:r>
              <a:rPr lang="en-GB" sz="2000" dirty="0">
                <a:solidFill>
                  <a:schemeClr val="bg1"/>
                </a:solidFill>
                <a:latin typeface="Avenir Book"/>
                <a:cs typeface="Avenir Book"/>
              </a:rPr>
              <a:t>convoked in Synod</a:t>
            </a:r>
            <a:r>
              <a:rPr lang="en-GB" sz="1400" dirty="0">
                <a:solidFill>
                  <a:schemeClr val="bg1"/>
                </a:solidFill>
                <a:latin typeface="Avenir Book"/>
                <a:cs typeface="Avenir Book"/>
              </a:rPr>
              <a:t>. The path entitled “For a Synodal Church: Communion, Participation, and Mission” will solemnly open on the 9th – 10th of October 2021 in Rome and on the following </a:t>
            </a:r>
            <a:r>
              <a:rPr lang="en-GB" sz="2000" dirty="0">
                <a:solidFill>
                  <a:schemeClr val="bg1"/>
                </a:solidFill>
                <a:latin typeface="Avenir Book"/>
                <a:cs typeface="Avenir Book"/>
              </a:rPr>
              <a:t>17th of October </a:t>
            </a:r>
            <a:r>
              <a:rPr lang="en-GB" sz="1400" dirty="0">
                <a:solidFill>
                  <a:schemeClr val="bg1"/>
                </a:solidFill>
                <a:latin typeface="Avenir Book"/>
                <a:cs typeface="Avenir Book"/>
              </a:rPr>
              <a:t>in each particular Church. One fundamental stage will be the celebration of the XVI Ordinary General Assembly of the Synod of Bishops, in October 2023, which will be followed by the implementation phase that will again involve the particular Churches. With this convocation, Pope Francis invites the entire Church to reflect on a theme that is decisive for its life and mission: </a:t>
            </a:r>
            <a:r>
              <a:rPr lang="en-GB" sz="1800" i="1" dirty="0">
                <a:solidFill>
                  <a:schemeClr val="bg1"/>
                </a:solidFill>
                <a:latin typeface="Avenir Book"/>
                <a:cs typeface="Avenir Book"/>
              </a:rPr>
              <a:t>“It is precisely this path of synodality which God expects of the Church of the third millennium.”</a:t>
            </a:r>
            <a:r>
              <a:rPr lang="en-GB" sz="1400" dirty="0">
                <a:solidFill>
                  <a:schemeClr val="bg1"/>
                </a:solidFill>
                <a:latin typeface="Avenir Book"/>
                <a:cs typeface="Avenir Book"/>
              </a:rPr>
              <a:t> This journey, which follows in the wake of the Church’s “renewal” proposed by the Second Vatican Council, is both a gift and a task: by journeying together and reflecting together on the journey that has been made, the Church will be able to learn through Her experience which processes can help her to live </a:t>
            </a:r>
            <a:r>
              <a:rPr lang="en-GB" sz="2000" dirty="0">
                <a:solidFill>
                  <a:schemeClr val="bg1"/>
                </a:solidFill>
                <a:latin typeface="Avenir Book"/>
                <a:cs typeface="Avenir Book"/>
              </a:rPr>
              <a:t>communion</a:t>
            </a:r>
            <a:r>
              <a:rPr lang="en-GB" sz="1400" dirty="0">
                <a:solidFill>
                  <a:schemeClr val="bg1"/>
                </a:solidFill>
                <a:latin typeface="Avenir Book"/>
                <a:cs typeface="Avenir Book"/>
              </a:rPr>
              <a:t>, to achieve </a:t>
            </a:r>
            <a:r>
              <a:rPr lang="en-GB" sz="2000" dirty="0">
                <a:solidFill>
                  <a:schemeClr val="bg1"/>
                </a:solidFill>
                <a:latin typeface="Avenir Book"/>
                <a:cs typeface="Avenir Book"/>
              </a:rPr>
              <a:t>participation</a:t>
            </a:r>
            <a:r>
              <a:rPr lang="en-GB" sz="1400" dirty="0">
                <a:solidFill>
                  <a:schemeClr val="bg1"/>
                </a:solidFill>
                <a:latin typeface="Avenir Book"/>
                <a:cs typeface="Avenir Book"/>
              </a:rPr>
              <a:t>, to open herself to </a:t>
            </a:r>
            <a:r>
              <a:rPr lang="en-GB" sz="2000" dirty="0">
                <a:solidFill>
                  <a:schemeClr val="bg1"/>
                </a:solidFill>
                <a:latin typeface="Avenir Book"/>
                <a:cs typeface="Avenir Book"/>
              </a:rPr>
              <a:t>mission</a:t>
            </a:r>
            <a:r>
              <a:rPr lang="en-GB" sz="1400" dirty="0">
                <a:solidFill>
                  <a:schemeClr val="bg1"/>
                </a:solidFill>
                <a:latin typeface="Avenir Book"/>
                <a:cs typeface="Avenir Book"/>
              </a:rPr>
              <a:t>. Our “</a:t>
            </a:r>
            <a:r>
              <a:rPr lang="en-GB" sz="2000" dirty="0">
                <a:solidFill>
                  <a:schemeClr val="bg1"/>
                </a:solidFill>
                <a:latin typeface="Avenir Book"/>
                <a:cs typeface="Avenir Book"/>
              </a:rPr>
              <a:t>journeying together</a:t>
            </a:r>
            <a:r>
              <a:rPr lang="en-GB" sz="1400" dirty="0">
                <a:solidFill>
                  <a:schemeClr val="bg1"/>
                </a:solidFill>
                <a:latin typeface="Avenir Book"/>
                <a:cs typeface="Avenir Book"/>
              </a:rPr>
              <a:t>” is, in fact, what most effectively enacts and manifests the n</a:t>
            </a:r>
            <a:r>
              <a:rPr lang="en-GB" sz="2000" dirty="0">
                <a:solidFill>
                  <a:schemeClr val="bg1"/>
                </a:solidFill>
                <a:latin typeface="Avenir Book"/>
                <a:cs typeface="Avenir Book"/>
              </a:rPr>
              <a:t>ature of the Church as the pilgrim and missionary People of God</a:t>
            </a:r>
            <a:r>
              <a:rPr lang="en-GB" sz="1400" dirty="0">
                <a:solidFill>
                  <a:schemeClr val="bg1"/>
                </a:solidFill>
                <a:latin typeface="Avenir Book"/>
                <a:cs typeface="Avenir Book"/>
              </a:rPr>
              <a:t>.”</a:t>
            </a:r>
            <a:r>
              <a:rPr lang="en-GB" sz="1300" dirty="0">
                <a:solidFill>
                  <a:schemeClr val="bg1"/>
                </a:solidFill>
                <a:latin typeface="Avenir Book"/>
                <a:cs typeface="Avenir Book"/>
              </a:rPr>
              <a:t> (</a:t>
            </a:r>
            <a:r>
              <a:rPr lang="en-GB" sz="1300" i="1" dirty="0">
                <a:solidFill>
                  <a:schemeClr val="bg1"/>
                </a:solidFill>
                <a:latin typeface="Avenir Book"/>
                <a:cs typeface="Avenir Book"/>
              </a:rPr>
              <a:t>PD</a:t>
            </a:r>
            <a:r>
              <a:rPr lang="en-GB" sz="1300" dirty="0">
                <a:solidFill>
                  <a:schemeClr val="bg1"/>
                </a:solidFill>
                <a:latin typeface="Avenir Book"/>
                <a:cs typeface="Avenir Book"/>
              </a:rPr>
              <a:t>, 1)</a:t>
            </a:r>
            <a:endParaRPr lang="en-GB" sz="1300" dirty="0">
              <a:solidFill>
                <a:schemeClr val="bg1"/>
              </a:solidFill>
              <a:latin typeface="Avenir Book"/>
              <a:cs typeface="Avenir Book"/>
              <a:sym typeface="Helvetica Neue"/>
            </a:endParaRPr>
          </a:p>
        </p:txBody>
      </p:sp>
      <p:cxnSp>
        <p:nvCxnSpPr>
          <p:cNvPr id="194" name="Google Shape;194;p27"/>
          <p:cNvCxnSpPr/>
          <p:nvPr/>
        </p:nvCxnSpPr>
        <p:spPr>
          <a:xfrm>
            <a:off x="2729445" y="4813977"/>
            <a:ext cx="2128800" cy="0"/>
          </a:xfrm>
          <a:prstGeom prst="straightConnector1">
            <a:avLst/>
          </a:prstGeom>
          <a:noFill/>
          <a:ln w="28575" cap="flat" cmpd="sng">
            <a:solidFill>
              <a:srgbClr val="DE8F32"/>
            </a:solidFill>
            <a:prstDash val="dot"/>
            <a:round/>
            <a:headEnd type="none" w="med" len="med"/>
            <a:tailEnd type="none" w="med" len="med"/>
          </a:ln>
        </p:spPr>
      </p:cxnSp>
    </p:spTree>
    <p:extLst>
      <p:ext uri="{BB962C8B-B14F-4D97-AF65-F5344CB8AC3E}">
        <p14:creationId xmlns:p14="http://schemas.microsoft.com/office/powerpoint/2010/main" val="3886394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3" name="Google Shape;263;p35"/>
          <p:cNvSpPr txBox="1">
            <a:spLocks noGrp="1"/>
          </p:cNvSpPr>
          <p:nvPr>
            <p:ph type="sldNum" idx="4294967295"/>
          </p:nvPr>
        </p:nvSpPr>
        <p:spPr>
          <a:xfrm>
            <a:off x="8527200" y="4685836"/>
            <a:ext cx="548700" cy="338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64" name="Google Shape;264;p35"/>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2" name="Picture 1" descr="Screen Shot 2021-09-15 at 1.16.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388" y="0"/>
            <a:ext cx="7769612" cy="5143500"/>
          </a:xfrm>
          <a:prstGeom prst="rect">
            <a:avLst/>
          </a:prstGeom>
        </p:spPr>
      </p:pic>
    </p:spTree>
    <p:extLst>
      <p:ext uri="{BB962C8B-B14F-4D97-AF65-F5344CB8AC3E}">
        <p14:creationId xmlns:p14="http://schemas.microsoft.com/office/powerpoint/2010/main" val="3232024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7</a:t>
            </a:fld>
            <a:endParaRPr lang="fr-FR"/>
          </a:p>
        </p:txBody>
      </p:sp>
      <p:sp>
        <p:nvSpPr>
          <p:cNvPr id="3" name="Titre 2"/>
          <p:cNvSpPr>
            <a:spLocks noGrp="1"/>
          </p:cNvSpPr>
          <p:nvPr>
            <p:ph type="title"/>
          </p:nvPr>
        </p:nvSpPr>
        <p:spPr/>
        <p:txBody>
          <a:bodyPr>
            <a:normAutofit/>
          </a:bodyPr>
          <a:lstStyle/>
          <a:p>
            <a:r>
              <a:rPr lang="en-GB" sz="3200" dirty="0">
                <a:latin typeface="Avenir Black"/>
                <a:cs typeface="Avenir Black"/>
              </a:rPr>
              <a:t>The aim of the Synod</a:t>
            </a:r>
          </a:p>
        </p:txBody>
      </p:sp>
      <p:sp>
        <p:nvSpPr>
          <p:cNvPr id="4" name="Sous-titre 3"/>
          <p:cNvSpPr>
            <a:spLocks noGrp="1"/>
          </p:cNvSpPr>
          <p:nvPr>
            <p:ph type="subTitle" idx="1"/>
          </p:nvPr>
        </p:nvSpPr>
        <p:spPr>
          <a:xfrm>
            <a:off x="1041400" y="2362201"/>
            <a:ext cx="7035799" cy="2232108"/>
          </a:xfrm>
        </p:spPr>
        <p:txBody>
          <a:bodyPr>
            <a:normAutofit fontScale="92500" lnSpcReduction="20000"/>
          </a:bodyPr>
          <a:lstStyle/>
          <a:p>
            <a:r>
              <a:rPr lang="en-GB" sz="2800" b="1" dirty="0">
                <a:latin typeface="Avenir Black"/>
                <a:cs typeface="Avenir Black"/>
              </a:rPr>
              <a:t>To learn synodality</a:t>
            </a:r>
          </a:p>
          <a:p>
            <a:r>
              <a:rPr lang="en-GB" i="1" dirty="0">
                <a:latin typeface="Avenir Book"/>
                <a:cs typeface="Avenir Book"/>
              </a:rPr>
              <a:t>Reread and Practice</a:t>
            </a:r>
          </a:p>
          <a:p>
            <a:endParaRPr lang="en-GB" i="1" dirty="0">
              <a:latin typeface="Avenir Book"/>
              <a:cs typeface="Avenir Book"/>
            </a:endParaRPr>
          </a:p>
          <a:p>
            <a:pPr marL="495300" indent="-342900">
              <a:buFont typeface="Wingdings" pitchFamily="2" charset="2"/>
              <a:buChar char="à"/>
            </a:pPr>
            <a:r>
              <a:rPr lang="en-GB" sz="2400" b="1" dirty="0">
                <a:latin typeface="Avenir Black"/>
                <a:cs typeface="Avenir Black"/>
              </a:rPr>
              <a:t>The Synodal conversion of the Church</a:t>
            </a:r>
          </a:p>
          <a:p>
            <a:pPr marL="152400" indent="0"/>
            <a:r>
              <a:rPr lang="en-GB" sz="2400" i="1" dirty="0">
                <a:latin typeface="Avenir Book"/>
                <a:cs typeface="Avenir Book"/>
              </a:rPr>
              <a:t>Putting into practice the Synodal nature </a:t>
            </a:r>
            <a:br>
              <a:rPr lang="en-GB" sz="2400" i="1" dirty="0">
                <a:latin typeface="Avenir Book"/>
                <a:cs typeface="Avenir Book"/>
              </a:rPr>
            </a:br>
            <a:r>
              <a:rPr lang="en-GB" sz="2400" i="1" dirty="0">
                <a:latin typeface="Avenir Book"/>
                <a:cs typeface="Avenir Book"/>
              </a:rPr>
              <a:t>of the entire Church</a:t>
            </a:r>
            <a:endParaRPr lang="en-GB" i="1" dirty="0">
              <a:latin typeface="Avenir Book"/>
              <a:cs typeface="Avenir Book"/>
            </a:endParaRPr>
          </a:p>
          <a:p>
            <a:pPr marL="495300" indent="-342900">
              <a:buFont typeface="Wingdings" pitchFamily="2" charset="2"/>
              <a:buChar char="à"/>
            </a:pPr>
            <a:endParaRPr lang="en-GB" b="1" dirty="0"/>
          </a:p>
        </p:txBody>
      </p:sp>
    </p:spTree>
    <p:extLst>
      <p:ext uri="{BB962C8B-B14F-4D97-AF65-F5344CB8AC3E}">
        <p14:creationId xmlns:p14="http://schemas.microsoft.com/office/powerpoint/2010/main" val="547104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3" name="Picture 2" descr="Screen Shot 2021-09-09 at 7.33.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1604" y="401105"/>
            <a:ext cx="5490574" cy="4620547"/>
          </a:xfrm>
          <a:prstGeom prst="rect">
            <a:avLst/>
          </a:prstGeom>
        </p:spPr>
      </p:pic>
      <p:sp>
        <p:nvSpPr>
          <p:cNvPr id="253" name="Google Shape;253;p34"/>
          <p:cNvSpPr txBox="1">
            <a:spLocks noGrp="1"/>
          </p:cNvSpPr>
          <p:nvPr>
            <p:ph type="body" idx="1"/>
          </p:nvPr>
        </p:nvSpPr>
        <p:spPr>
          <a:xfrm>
            <a:off x="254000" y="514582"/>
            <a:ext cx="4368800" cy="365101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3000" dirty="0">
                <a:solidFill>
                  <a:schemeClr val="dk1"/>
                </a:solidFill>
                <a:latin typeface="Avenir Book"/>
                <a:cs typeface="Avenir Book"/>
              </a:rPr>
              <a:t>Communion, P</a:t>
            </a:r>
            <a:r>
              <a:rPr lang="en-GB" sz="3000" dirty="0">
                <a:solidFill>
                  <a:schemeClr val="dk1"/>
                </a:solidFill>
                <a:latin typeface="Avenir Book"/>
                <a:cs typeface="Avenir Book"/>
                <a:sym typeface="Helvetica Neue"/>
              </a:rPr>
              <a:t>articipation </a:t>
            </a:r>
            <a:br>
              <a:rPr lang="en-GB" sz="3000" dirty="0">
                <a:solidFill>
                  <a:schemeClr val="dk1"/>
                </a:solidFill>
                <a:latin typeface="Avenir Book"/>
                <a:cs typeface="Avenir Book"/>
                <a:sym typeface="Helvetica Neue"/>
              </a:rPr>
            </a:br>
            <a:r>
              <a:rPr lang="en-GB" sz="3000" dirty="0">
                <a:solidFill>
                  <a:schemeClr val="dk1"/>
                </a:solidFill>
                <a:latin typeface="Avenir Book"/>
                <a:cs typeface="Avenir Book"/>
              </a:rPr>
              <a:t>and M</a:t>
            </a:r>
            <a:r>
              <a:rPr lang="en-GB" sz="3000" dirty="0">
                <a:solidFill>
                  <a:schemeClr val="dk1"/>
                </a:solidFill>
                <a:latin typeface="Avenir Book"/>
                <a:cs typeface="Avenir Book"/>
                <a:sym typeface="Helvetica Neue"/>
              </a:rPr>
              <a:t>ission – </a:t>
            </a:r>
            <a:br>
              <a:rPr lang="en-GB" sz="3000" dirty="0">
                <a:solidFill>
                  <a:schemeClr val="dk1"/>
                </a:solidFill>
                <a:latin typeface="Avenir Book"/>
                <a:cs typeface="Avenir Book"/>
                <a:sym typeface="Helvetica Neue"/>
              </a:rPr>
            </a:br>
            <a:r>
              <a:rPr lang="en-GB" sz="3000" dirty="0">
                <a:solidFill>
                  <a:schemeClr val="dk1"/>
                </a:solidFill>
                <a:latin typeface="Avenir Book"/>
                <a:cs typeface="Avenir Book"/>
                <a:sym typeface="Helvetica Neue"/>
              </a:rPr>
              <a:t>3 ins</a:t>
            </a:r>
            <a:r>
              <a:rPr lang="en-GB" sz="3000" dirty="0">
                <a:solidFill>
                  <a:schemeClr val="dk1"/>
                </a:solidFill>
                <a:latin typeface="Avenir Book"/>
                <a:cs typeface="Avenir Book"/>
              </a:rPr>
              <a:t>eparabl</a:t>
            </a:r>
            <a:r>
              <a:rPr lang="en-GB" sz="3000" dirty="0">
                <a:solidFill>
                  <a:schemeClr val="dk1"/>
                </a:solidFill>
                <a:latin typeface="Avenir Book"/>
                <a:cs typeface="Avenir Book"/>
                <a:sym typeface="Helvetica Neue"/>
              </a:rPr>
              <a:t>e keys </a:t>
            </a:r>
          </a:p>
          <a:p>
            <a:pPr marL="0" lvl="0" indent="0" algn="ctr" rtl="0">
              <a:spcBef>
                <a:spcPts val="0"/>
              </a:spcBef>
              <a:spcAft>
                <a:spcPts val="0"/>
              </a:spcAft>
              <a:buClr>
                <a:schemeClr val="dk1"/>
              </a:buClr>
              <a:buSzPts val="1100"/>
              <a:buFont typeface="Arial"/>
              <a:buNone/>
            </a:pPr>
            <a:r>
              <a:rPr lang="en-GB" sz="3000" dirty="0">
                <a:solidFill>
                  <a:schemeClr val="dk1"/>
                </a:solidFill>
                <a:latin typeface="Avenir Book"/>
                <a:cs typeface="Avenir Book"/>
                <a:sym typeface="Helvetica Neue"/>
              </a:rPr>
              <a:t>at the heart </a:t>
            </a:r>
            <a:br>
              <a:rPr lang="en-GB" sz="3000" dirty="0">
                <a:solidFill>
                  <a:schemeClr val="dk1"/>
                </a:solidFill>
                <a:latin typeface="Avenir Book"/>
                <a:cs typeface="Avenir Book"/>
                <a:sym typeface="Helvetica Neue"/>
              </a:rPr>
            </a:br>
            <a:r>
              <a:rPr lang="en-GB" sz="3000" dirty="0">
                <a:solidFill>
                  <a:schemeClr val="dk1"/>
                </a:solidFill>
                <a:latin typeface="Avenir Book"/>
                <a:cs typeface="Avenir Book"/>
                <a:sym typeface="Helvetica Neue"/>
              </a:rPr>
              <a:t>of a Synodal Church</a:t>
            </a:r>
            <a:endParaRPr lang="en-GB" sz="3000" dirty="0">
              <a:latin typeface="Avenir Book"/>
              <a:cs typeface="Avenir Book"/>
              <a:sym typeface="Helvetica Neue"/>
            </a:endParaRPr>
          </a:p>
        </p:txBody>
      </p:sp>
      <p:sp>
        <p:nvSpPr>
          <p:cNvPr id="254" name="Google Shape;254;p34"/>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cxnSp>
        <p:nvCxnSpPr>
          <p:cNvPr id="255" name="Google Shape;255;p34"/>
          <p:cNvCxnSpPr/>
          <p:nvPr/>
        </p:nvCxnSpPr>
        <p:spPr>
          <a:xfrm>
            <a:off x="1299000" y="4164775"/>
            <a:ext cx="2278800" cy="0"/>
          </a:xfrm>
          <a:prstGeom prst="straightConnector1">
            <a:avLst/>
          </a:prstGeom>
          <a:noFill/>
          <a:ln w="28575" cap="flat" cmpd="sng">
            <a:solidFill>
              <a:srgbClr val="DE8F32"/>
            </a:solidFill>
            <a:prstDash val="dot"/>
            <a:round/>
            <a:headEnd type="none" w="med" len="med"/>
            <a:tailEnd type="none" w="med" len="med"/>
          </a:ln>
        </p:spPr>
      </p:cxnSp>
    </p:spTree>
    <p:extLst>
      <p:ext uri="{BB962C8B-B14F-4D97-AF65-F5344CB8AC3E}">
        <p14:creationId xmlns:p14="http://schemas.microsoft.com/office/powerpoint/2010/main" val="2906660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9</a:t>
            </a:fld>
            <a:endParaRPr lang="fr-FR"/>
          </a:p>
        </p:txBody>
      </p:sp>
      <p:pic>
        <p:nvPicPr>
          <p:cNvPr id="4" name="Picture 2" descr="C:\Users\nathalie.becquart\Desktop\Synodes\Photos synode\IMG-20181016-WA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638" y="31532"/>
            <a:ext cx="6214348" cy="46607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6552550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3388</TotalTime>
  <Words>4428</Words>
  <Application>Microsoft Office PowerPoint</Application>
  <PresentationFormat>On-screen Show (16:9)</PresentationFormat>
  <Paragraphs>202</Paragraphs>
  <Slides>33</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Calibri</vt:lpstr>
      <vt:lpstr>Avenir Black</vt:lpstr>
      <vt:lpstr>Wingdings 2</vt:lpstr>
      <vt:lpstr>Wingdings</vt:lpstr>
      <vt:lpstr>Avenir</vt:lpstr>
      <vt:lpstr>Avenir Book</vt:lpstr>
      <vt:lpstr>Helvetica Neue</vt:lpstr>
      <vt:lpstr>Arial</vt:lpstr>
      <vt:lpstr>Helvetica</vt:lpstr>
      <vt:lpstr>Helvetica Neue Light</vt:lpstr>
      <vt:lpstr>Simple Light</vt:lpstr>
      <vt:lpstr>For a Synodal Church: Communion, Participation, and Mission</vt:lpstr>
      <vt:lpstr>PowerPoint Presentation</vt:lpstr>
      <vt:lpstr>PowerPoint Presentation</vt:lpstr>
      <vt:lpstr>The Challenge of Synodality</vt:lpstr>
      <vt:lpstr>PowerPoint Presentation</vt:lpstr>
      <vt:lpstr>PowerPoint Presentation</vt:lpstr>
      <vt:lpstr>The aim of the Synod</vt:lpstr>
      <vt:lpstr>PowerPoint Presentation</vt:lpstr>
      <vt:lpstr>PowerPoint Presentation</vt:lpstr>
      <vt:lpstr>From an event to a process</vt:lpstr>
      <vt:lpstr>Episcopalis Communio emphasizes the local phase</vt:lpstr>
      <vt:lpstr>Episcopalis Communio emphasizes the local phase</vt:lpstr>
      <vt:lpstr>Basic Question of the Synodal Process</vt:lpstr>
      <vt:lpstr>PowerPoint Presentation</vt:lpstr>
      <vt:lpstr>PowerPoint Presentation</vt:lpstr>
      <vt:lpstr>PowerPoint Presentation</vt:lpstr>
      <vt:lpstr>The Objectives of the Synod (PD, 2)</vt:lpstr>
      <vt:lpstr>The Objectives of the Synod (PD, 2)</vt:lpstr>
      <vt:lpstr>PowerPoint Presentation</vt:lpstr>
      <vt:lpstr>Together, listening  to the  Holy Spirit,  let us be led by God</vt:lpstr>
      <vt:lpstr>PowerPoint Presentation</vt:lpstr>
      <vt:lpstr>Discerning the signs of the times in the light of the Gospel</vt:lpstr>
      <vt:lpstr>“Within this context,  synodality represents the main road for the Church, called to renew herself under the action of the Spirit and by listening to the Word.” (PD, 9)</vt:lpstr>
      <vt:lpstr>PowerPoint Presentation</vt:lpstr>
      <vt:lpstr>Synodality in action:  pathways for consulting the People of God (PD, 26)</vt:lpstr>
      <vt:lpstr>Basic Question of the Synodal Process</vt:lpstr>
      <vt:lpstr>Ten Themes to Explore</vt:lpstr>
      <vt:lpstr>Reinvigorating Collegial Bodies</vt:lpstr>
      <vt:lpstr>A key objective of the Vademecum: promoting adaptation to the local context</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dc:title>
  <dc:creator>nathalie.becquart</dc:creator>
  <cp:lastModifiedBy>Benjamin Wood</cp:lastModifiedBy>
  <cp:revision>100</cp:revision>
  <dcterms:modified xsi:type="dcterms:W3CDTF">2021-09-20T18:10:14Z</dcterms:modified>
</cp:coreProperties>
</file>