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0"/>
  </p:notesMasterIdLst>
  <p:sldIdLst>
    <p:sldId id="256" r:id="rId2"/>
    <p:sldId id="258" r:id="rId3"/>
    <p:sldId id="257" r:id="rId4"/>
    <p:sldId id="262" r:id="rId5"/>
    <p:sldId id="265" r:id="rId6"/>
    <p:sldId id="260"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7D393"/>
    <a:srgbClr val="BCF2E0"/>
    <a:srgbClr val="C9E5D6"/>
    <a:srgbClr val="B5D7B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142" autoAdjust="0"/>
  </p:normalViewPr>
  <p:slideViewPr>
    <p:cSldViewPr>
      <p:cViewPr varScale="1">
        <p:scale>
          <a:sx n="66" d="100"/>
          <a:sy n="66" d="100"/>
        </p:scale>
        <p:origin x="-1284"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DCAB63-D7DD-4FFA-9713-7C6DECC4D8B6}" type="datetimeFigureOut">
              <a:rPr lang="en-US" smtClean="0"/>
              <a:pPr/>
              <a:t>5/4/2011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B0372E-9AB7-4B79-B226-D414339CB2F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sz="1200" kern="1200" dirty="0" smtClean="0">
                <a:solidFill>
                  <a:schemeClr val="tx1"/>
                </a:solidFill>
                <a:latin typeface="+mn-lt"/>
                <a:ea typeface="+mn-ea"/>
                <a:cs typeface="+mn-cs"/>
              </a:rPr>
              <a:t>Narrator:  	On December 9, 1531, Juan Diego, a 57 year old, poor, Aztec </a:t>
            </a:r>
            <a:r>
              <a:rPr lang="en-US" sz="1200" kern="1200" dirty="0" err="1" smtClean="0">
                <a:solidFill>
                  <a:schemeClr val="tx1"/>
                </a:solidFill>
                <a:latin typeface="+mn-lt"/>
                <a:ea typeface="+mn-ea"/>
                <a:cs typeface="+mn-cs"/>
              </a:rPr>
              <a:t>indian</a:t>
            </a:r>
            <a:r>
              <a:rPr lang="en-US" sz="1200" kern="1200" dirty="0" smtClean="0">
                <a:solidFill>
                  <a:schemeClr val="tx1"/>
                </a:solidFill>
                <a:latin typeface="+mn-lt"/>
                <a:ea typeface="+mn-ea"/>
                <a:cs typeface="+mn-cs"/>
              </a:rPr>
              <a:t> convert to Christianity, was walking through the </a:t>
            </a:r>
            <a:r>
              <a:rPr lang="en-US" sz="1200" kern="1200" dirty="0" err="1" smtClean="0">
                <a:solidFill>
                  <a:schemeClr val="tx1"/>
                </a:solidFill>
                <a:latin typeface="+mn-lt"/>
                <a:ea typeface="+mn-ea"/>
                <a:cs typeface="+mn-cs"/>
              </a:rPr>
              <a:t>Tepeyac</a:t>
            </a:r>
            <a:r>
              <a:rPr lang="en-US" sz="1200" kern="1200" dirty="0" smtClean="0">
                <a:solidFill>
                  <a:schemeClr val="tx1"/>
                </a:solidFill>
                <a:latin typeface="+mn-lt"/>
                <a:ea typeface="+mn-ea"/>
                <a:cs typeface="+mn-cs"/>
              </a:rPr>
              <a:t> hill country in central Mexico on a trip to the chapel when he encountered a beautiful woman surrounded by a ball of light. Speaking in his native tongue, the beautiful lady identified herself:</a:t>
            </a:r>
          </a:p>
          <a:p>
            <a:r>
              <a:rPr lang="en-US" sz="1200" kern="1200" dirty="0" smtClean="0">
                <a:solidFill>
                  <a:schemeClr val="tx1"/>
                </a:solidFill>
                <a:latin typeface="+mn-lt"/>
                <a:ea typeface="+mn-ea"/>
                <a:cs typeface="+mn-cs"/>
              </a:rPr>
              <a:t>Mary: 	</a:t>
            </a:r>
            <a:r>
              <a:rPr lang="en-US" sz="1200" i="1" kern="1200" dirty="0" smtClean="0">
                <a:solidFill>
                  <a:schemeClr val="tx1"/>
                </a:solidFill>
                <a:latin typeface="+mn-lt"/>
                <a:ea typeface="+mn-ea"/>
                <a:cs typeface="+mn-cs"/>
              </a:rPr>
              <a:t>"My dear little son, I love you. I desire you to know who I am. I am the ever-virgin Mary, Mother of the true God who gives life and maintains its existence. He created all things. He is in all places. He is Lord of Heaven and Earth. I desire a church in this place where your people may experience my compassion. All those who sincerely ask my help in their work and in their sorrows will know my Mother's Heart in this place. Here I will see their tears; I will console them and they will be at peace. So run now to Tenochtitlan and tell the Bishop all that you have seen and heard." </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Narrator:	Juan, who had never been to Tenochtitlan, immediately followed Mary's request. The bishop-elect told Juan that he would consider the request. Juan was disappointed and felt himself unworthy to persuade a bishop, so he returned to the hill where Mary was waiting for him. She responded:</a:t>
            </a:r>
          </a:p>
          <a:p>
            <a:r>
              <a:rPr lang="en-US" sz="1200" kern="1200" dirty="0" smtClean="0">
                <a:solidFill>
                  <a:schemeClr val="tx1"/>
                </a:solidFill>
                <a:latin typeface="+mn-lt"/>
                <a:ea typeface="+mn-ea"/>
                <a:cs typeface="+mn-cs"/>
              </a:rPr>
              <a:t>Mary:		</a:t>
            </a:r>
            <a:r>
              <a:rPr lang="en-US" sz="1200" i="1" kern="1200" dirty="0" smtClean="0">
                <a:solidFill>
                  <a:schemeClr val="tx1"/>
                </a:solidFill>
                <a:latin typeface="+mn-lt"/>
                <a:ea typeface="+mn-ea"/>
                <a:cs typeface="+mn-cs"/>
              </a:rPr>
              <a:t>"My little son, there are many I could send. But you are the one I have chosen."</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Narrator:	She then told him to return the next day to the bishop. The bishop asked for a sign of proof. Juan dutifully returned to the hill and told Mary, who responded:</a:t>
            </a:r>
          </a:p>
          <a:p>
            <a:r>
              <a:rPr lang="en-US" sz="1200" kern="1200" dirty="0" smtClean="0">
                <a:solidFill>
                  <a:schemeClr val="tx1"/>
                </a:solidFill>
                <a:latin typeface="+mn-lt"/>
                <a:ea typeface="+mn-ea"/>
                <a:cs typeface="+mn-cs"/>
              </a:rPr>
              <a:t>Mary:	</a:t>
            </a:r>
            <a:r>
              <a:rPr lang="en-US" sz="1200" i="1" kern="1200" dirty="0" smtClean="0">
                <a:solidFill>
                  <a:schemeClr val="tx1"/>
                </a:solidFill>
                <a:latin typeface="+mn-lt"/>
                <a:ea typeface="+mn-ea"/>
                <a:cs typeface="+mn-cs"/>
              </a:rPr>
              <a:t>"My little son, am I not your Mother? Do not fear. The Bishop shall have his sign. Come back to this place tomorrow. Only peace, my little son.”</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Narrator:	Unfortunately, Juan was not able to return because his uncle was ill. After two days, with his uncle near death, Juan left his side to find a priest. As he passed </a:t>
            </a:r>
            <a:r>
              <a:rPr lang="en-US" sz="1200" kern="1200" dirty="0" err="1" smtClean="0">
                <a:solidFill>
                  <a:schemeClr val="tx1"/>
                </a:solidFill>
                <a:latin typeface="+mn-lt"/>
                <a:ea typeface="+mn-ea"/>
                <a:cs typeface="+mn-cs"/>
              </a:rPr>
              <a:t>Tepeyac</a:t>
            </a:r>
            <a:r>
              <a:rPr lang="en-US" sz="1200" kern="1200" dirty="0" smtClean="0">
                <a:solidFill>
                  <a:schemeClr val="tx1"/>
                </a:solidFill>
                <a:latin typeface="+mn-lt"/>
                <a:ea typeface="+mn-ea"/>
                <a:cs typeface="+mn-cs"/>
              </a:rPr>
              <a:t> Hill to get to the priest, he found Mary waiting for him. She spoke:</a:t>
            </a:r>
          </a:p>
          <a:p>
            <a:r>
              <a:rPr lang="en-US" sz="1200" kern="1200" dirty="0" smtClean="0">
                <a:solidFill>
                  <a:schemeClr val="tx1"/>
                </a:solidFill>
                <a:latin typeface="+mn-lt"/>
                <a:ea typeface="+mn-ea"/>
                <a:cs typeface="+mn-cs"/>
              </a:rPr>
              <a:t>Mary:	</a:t>
            </a:r>
            <a:r>
              <a:rPr lang="en-US" sz="1200" i="1" kern="1200" dirty="0" smtClean="0">
                <a:solidFill>
                  <a:schemeClr val="tx1"/>
                </a:solidFill>
                <a:latin typeface="+mn-lt"/>
                <a:ea typeface="+mn-ea"/>
                <a:cs typeface="+mn-cs"/>
              </a:rPr>
              <a:t>"Do not be distressed, my littlest son. Am I not here with you who am your Mother? Are you not under my shadow and protection? Your uncle will not die at this time. There is no reason for you to engage a priest, for his health is restored at this moment. He is quite well. Go to the top of the hill and cut the flowers that are growing there. Bring them then to me."</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Narrator:	While it was freezing on the hillside, where usually only cactuses grew, Juan obeyed Mary's instructions and went to the top of the hill where he found a full bloom of roses. Removing his </a:t>
            </a:r>
            <a:r>
              <a:rPr lang="en-US" sz="1200" kern="1200" dirty="0" err="1" smtClean="0">
                <a:solidFill>
                  <a:schemeClr val="tx1"/>
                </a:solidFill>
                <a:latin typeface="+mn-lt"/>
                <a:ea typeface="+mn-ea"/>
                <a:cs typeface="+mn-cs"/>
              </a:rPr>
              <a:t>tilma</a:t>
            </a:r>
            <a:r>
              <a:rPr lang="en-US" sz="1200" kern="1200" dirty="0" smtClean="0">
                <a:solidFill>
                  <a:schemeClr val="tx1"/>
                </a:solidFill>
                <a:latin typeface="+mn-lt"/>
                <a:ea typeface="+mn-ea"/>
                <a:cs typeface="+mn-cs"/>
              </a:rPr>
              <a:t>, a poncho-like caper, he cut the roses and carried them back to Mary. She rearranged the roses and told him:</a:t>
            </a:r>
          </a:p>
          <a:p>
            <a:r>
              <a:rPr lang="en-US" sz="1200" kern="1200" dirty="0" smtClean="0">
                <a:solidFill>
                  <a:schemeClr val="tx1"/>
                </a:solidFill>
                <a:latin typeface="+mn-lt"/>
                <a:ea typeface="+mn-ea"/>
                <a:cs typeface="+mn-cs"/>
              </a:rPr>
              <a:t>Mary:	</a:t>
            </a:r>
            <a:r>
              <a:rPr lang="en-US" sz="1200" i="1" kern="1200" dirty="0" smtClean="0">
                <a:solidFill>
                  <a:schemeClr val="tx1"/>
                </a:solidFill>
                <a:latin typeface="+mn-lt"/>
                <a:ea typeface="+mn-ea"/>
                <a:cs typeface="+mn-cs"/>
              </a:rPr>
              <a:t>“My little son, this is the sign I am sending to the Bishop. Tell him that with this sign I request his greatest efforts to complete the church I desire in this place. Show these flowers to no one else but the Bishop. You are my trusted ambassador. This time the Bishop will believe all you tell him."</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Narrator:	Juan told the bishop his story and opened the </a:t>
            </a:r>
            <a:r>
              <a:rPr lang="en-US" sz="1200" kern="1200" dirty="0" err="1" smtClean="0">
                <a:solidFill>
                  <a:schemeClr val="tx1"/>
                </a:solidFill>
                <a:latin typeface="+mn-lt"/>
                <a:ea typeface="+mn-ea"/>
                <a:cs typeface="+mn-cs"/>
              </a:rPr>
              <a:t>tilma</a:t>
            </a:r>
            <a:r>
              <a:rPr lang="en-US" sz="1200" kern="1200" dirty="0" smtClean="0">
                <a:solidFill>
                  <a:schemeClr val="tx1"/>
                </a:solidFill>
                <a:latin typeface="+mn-lt"/>
                <a:ea typeface="+mn-ea"/>
                <a:cs typeface="+mn-cs"/>
              </a:rPr>
              <a:t> letting the flowers fall out. But it wasn't the beautiful roses that caused the bishop and his advisors to fall to their knees; for there, on the </a:t>
            </a:r>
            <a:r>
              <a:rPr lang="en-US" sz="1200" kern="1200" dirty="0" err="1" smtClean="0">
                <a:solidFill>
                  <a:schemeClr val="tx1"/>
                </a:solidFill>
                <a:latin typeface="+mn-lt"/>
                <a:ea typeface="+mn-ea"/>
                <a:cs typeface="+mn-cs"/>
              </a:rPr>
              <a:t>tilma</a:t>
            </a:r>
            <a:r>
              <a:rPr lang="en-US" sz="1200" kern="1200" dirty="0" smtClean="0">
                <a:solidFill>
                  <a:schemeClr val="tx1"/>
                </a:solidFill>
                <a:latin typeface="+mn-lt"/>
                <a:ea typeface="+mn-ea"/>
                <a:cs typeface="+mn-cs"/>
              </a:rPr>
              <a:t>, was a picture of the Blessed Virgin Mary precisely as Juan had described her. The next day, Juan took the bishop to the spot where he first met Mary. He then returned to his village where he met his uncle who was completely cured. His uncle told him he had met a young woman, surrounded by a soft light, who told him that she had just sent his nephew to Tenochtitlan with a picture of herself. She told his uncle:</a:t>
            </a:r>
          </a:p>
          <a:p>
            <a:r>
              <a:rPr lang="en-US" sz="1200" kern="1200" dirty="0" smtClean="0">
                <a:solidFill>
                  <a:schemeClr val="tx1"/>
                </a:solidFill>
                <a:latin typeface="+mn-lt"/>
                <a:ea typeface="+mn-ea"/>
                <a:cs typeface="+mn-cs"/>
              </a:rPr>
              <a:t>Mary:		</a:t>
            </a:r>
            <a:r>
              <a:rPr lang="en-US" sz="1200" i="1" kern="1200" dirty="0" smtClean="0">
                <a:solidFill>
                  <a:schemeClr val="tx1"/>
                </a:solidFill>
                <a:latin typeface="+mn-lt"/>
                <a:ea typeface="+mn-ea"/>
                <a:cs typeface="+mn-cs"/>
              </a:rPr>
              <a:t>"Call me and call my image Santa Maria de Guadalupe".</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8B0372E-9AB7-4B79-B226-D414339CB2FD}"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Where it is today and its condition:</a:t>
            </a:r>
          </a:p>
          <a:p>
            <a:pPr lvl="0"/>
            <a:r>
              <a:rPr lang="en-US" sz="1200" kern="1200" dirty="0" smtClean="0">
                <a:solidFill>
                  <a:schemeClr val="tx1"/>
                </a:solidFill>
                <a:latin typeface="+mn-lt"/>
                <a:ea typeface="+mn-ea"/>
                <a:cs typeface="+mn-cs"/>
              </a:rPr>
              <a:t>The </a:t>
            </a:r>
            <a:r>
              <a:rPr lang="en-US" sz="1200" kern="1200" dirty="0" err="1" smtClean="0">
                <a:solidFill>
                  <a:schemeClr val="tx1"/>
                </a:solidFill>
                <a:latin typeface="+mn-lt"/>
                <a:ea typeface="+mn-ea"/>
                <a:cs typeface="+mn-cs"/>
              </a:rPr>
              <a:t>tilma</a:t>
            </a:r>
            <a:r>
              <a:rPr lang="en-US" sz="1200" kern="1200" dirty="0" smtClean="0">
                <a:solidFill>
                  <a:schemeClr val="tx1"/>
                </a:solidFill>
                <a:latin typeface="+mn-lt"/>
                <a:ea typeface="+mn-ea"/>
                <a:cs typeface="+mn-cs"/>
              </a:rPr>
              <a:t> has withstood a variety of environmental hazards including smoke from fires and candles, water from floods and torrential downpours and, in 1921, a bomb. There was also a cast-iron cross next to the </a:t>
            </a:r>
            <a:r>
              <a:rPr lang="en-US" sz="1200" kern="1200" dirty="0" err="1" smtClean="0">
                <a:solidFill>
                  <a:schemeClr val="tx1"/>
                </a:solidFill>
                <a:latin typeface="+mn-lt"/>
                <a:ea typeface="+mn-ea"/>
                <a:cs typeface="+mn-cs"/>
              </a:rPr>
              <a:t>tilma</a:t>
            </a:r>
            <a:r>
              <a:rPr lang="en-US" sz="1200" kern="1200" dirty="0" smtClean="0">
                <a:solidFill>
                  <a:schemeClr val="tx1"/>
                </a:solidFill>
                <a:latin typeface="+mn-lt"/>
                <a:ea typeface="+mn-ea"/>
                <a:cs typeface="+mn-cs"/>
              </a:rPr>
              <a:t> and when the bomb exploded, the cross was twisted out of shape, the marble altar rail was heavily damaged and the </a:t>
            </a:r>
            <a:r>
              <a:rPr lang="en-US" sz="1200" kern="1200" dirty="0" err="1" smtClean="0">
                <a:solidFill>
                  <a:schemeClr val="tx1"/>
                </a:solidFill>
                <a:latin typeface="+mn-lt"/>
                <a:ea typeface="+mn-ea"/>
                <a:cs typeface="+mn-cs"/>
              </a:rPr>
              <a:t>tilma</a:t>
            </a:r>
            <a:r>
              <a:rPr lang="en-US" sz="1200" kern="1200" dirty="0" smtClean="0">
                <a:solidFill>
                  <a:schemeClr val="tx1"/>
                </a:solidFill>
                <a:latin typeface="+mn-lt"/>
                <a:ea typeface="+mn-ea"/>
                <a:cs typeface="+mn-cs"/>
              </a:rPr>
              <a:t> was . . . untouched! Indeed, no one was injured in the Church despite the damage that occurred to a large part of the altar structure.</a:t>
            </a:r>
          </a:p>
          <a:p>
            <a:pPr lvl="0"/>
            <a:r>
              <a:rPr lang="en-US" sz="1200" kern="1200" dirty="0" smtClean="0">
                <a:solidFill>
                  <a:schemeClr val="tx1"/>
                </a:solidFill>
                <a:latin typeface="+mn-lt"/>
                <a:ea typeface="+mn-ea"/>
                <a:cs typeface="+mn-cs"/>
              </a:rPr>
              <a:t>Infrared photography and digital enhancement techniques show no sketching or any sign of outline drawn to permit an artist to produce a painting. </a:t>
            </a:r>
          </a:p>
          <a:p>
            <a:pPr lvl="0"/>
            <a:r>
              <a:rPr lang="en-US" sz="1200" kern="1200" dirty="0" smtClean="0">
                <a:solidFill>
                  <a:schemeClr val="tx1"/>
                </a:solidFill>
                <a:latin typeface="+mn-lt"/>
                <a:ea typeface="+mn-ea"/>
                <a:cs typeface="+mn-cs"/>
              </a:rPr>
              <a:t>It can be seen today in a large cathedral built to house up to ten thousand worshipers. It is, by far, the most popular religious pilgrimage site in the Western Hemisphere</a:t>
            </a:r>
          </a:p>
          <a:p>
            <a:endParaRPr lang="en-US" dirty="0"/>
          </a:p>
        </p:txBody>
      </p:sp>
      <p:sp>
        <p:nvSpPr>
          <p:cNvPr id="4" name="Slide Number Placeholder 3"/>
          <p:cNvSpPr>
            <a:spLocks noGrp="1"/>
          </p:cNvSpPr>
          <p:nvPr>
            <p:ph type="sldNum" sz="quarter" idx="10"/>
          </p:nvPr>
        </p:nvSpPr>
        <p:spPr/>
        <p:txBody>
          <a:bodyPr/>
          <a:lstStyle/>
          <a:p>
            <a:fld id="{08B0372E-9AB7-4B79-B226-D414339CB2FD}"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kern="1200" dirty="0" smtClean="0">
                <a:solidFill>
                  <a:schemeClr val="tx1"/>
                </a:solidFill>
                <a:latin typeface="+mn-lt"/>
                <a:ea typeface="+mn-ea"/>
                <a:cs typeface="+mn-cs"/>
              </a:rPr>
              <a:t>Mary is pregnant</a:t>
            </a:r>
            <a:r>
              <a:rPr lang="en-US" sz="1200" kern="1200" dirty="0" smtClean="0">
                <a:solidFill>
                  <a:schemeClr val="tx1"/>
                </a:solidFill>
                <a:latin typeface="+mn-lt"/>
                <a:ea typeface="+mn-ea"/>
                <a:cs typeface="+mn-cs"/>
              </a:rPr>
              <a:t>.  The </a:t>
            </a:r>
            <a:r>
              <a:rPr lang="en-US" sz="1200" kern="1200" dirty="0" err="1" smtClean="0">
                <a:solidFill>
                  <a:schemeClr val="tx1"/>
                </a:solidFill>
                <a:latin typeface="+mn-lt"/>
                <a:ea typeface="+mn-ea"/>
                <a:cs typeface="+mn-cs"/>
              </a:rPr>
              <a:t>tilma</a:t>
            </a:r>
            <a:r>
              <a:rPr lang="en-US" sz="1200" kern="1200" dirty="0" smtClean="0">
                <a:solidFill>
                  <a:schemeClr val="tx1"/>
                </a:solidFill>
                <a:latin typeface="+mn-lt"/>
                <a:ea typeface="+mn-ea"/>
                <a:cs typeface="+mn-cs"/>
              </a:rPr>
              <a:t> shows Mary as the God-bearer - she is pregnant with her Divine Son.  Mary wore a black maternity band, signifying she was with child. At the center of the picture, overlying her womb, is a jasmine flower in the shape of an Indian cross, which is the sign of the Divine and the center of the cosmic order to the Aztec. This symbol indicated that the baby Mary carried within her, Jesus Christ, the Word made Flesh, is Divine and the new center of the universe. On the brooch around her neck was a black Christian cross, indicating she is both a bearer and follower of Christ, the Son of God, our Savior, who died on the Cross to save mankind.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kern="1200" dirty="0" smtClean="0">
                <a:solidFill>
                  <a:schemeClr val="tx1"/>
                </a:solidFill>
                <a:latin typeface="+mn-lt"/>
                <a:ea typeface="+mn-ea"/>
                <a:cs typeface="+mn-cs"/>
              </a:rPr>
              <a:t>Mary’s hands are folded in prayer</a:t>
            </a:r>
            <a:r>
              <a:rPr lang="en-US" sz="1200" kern="1200" dirty="0" smtClean="0">
                <a:solidFill>
                  <a:schemeClr val="tx1"/>
                </a:solidFill>
                <a:latin typeface="+mn-lt"/>
                <a:ea typeface="+mn-ea"/>
                <a:cs typeface="+mn-cs"/>
              </a:rPr>
              <a:t>.  She shows reverence to God.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kern="1200" dirty="0" smtClean="0">
                <a:solidFill>
                  <a:schemeClr val="tx1"/>
                </a:solidFill>
                <a:latin typeface="+mn-lt"/>
                <a:ea typeface="+mn-ea"/>
                <a:cs typeface="+mn-cs"/>
              </a:rPr>
              <a:t>Mary stands on the moon</a:t>
            </a:r>
            <a:r>
              <a:rPr lang="en-US" sz="1200" kern="1200" dirty="0" smtClean="0">
                <a:solidFill>
                  <a:schemeClr val="tx1"/>
                </a:solidFill>
                <a:latin typeface="+mn-lt"/>
                <a:ea typeface="+mn-ea"/>
                <a:cs typeface="+mn-cs"/>
              </a:rPr>
              <a:t>.  She stands on the moon, supported by an angel with wings like an eagle: to the Aztec, this indicated her superiority to the moon god, the god of night, and her divine, regal nature.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kern="1200" dirty="0" smtClean="0">
                <a:solidFill>
                  <a:schemeClr val="tx1"/>
                </a:solidFill>
                <a:latin typeface="+mn-lt"/>
                <a:ea typeface="+mn-ea"/>
                <a:cs typeface="+mn-cs"/>
              </a:rPr>
              <a:t>Mary is surrounded by stars</a:t>
            </a:r>
            <a:r>
              <a:rPr lang="en-US" sz="1200" kern="1200" dirty="0" smtClean="0">
                <a:solidFill>
                  <a:schemeClr val="tx1"/>
                </a:solidFill>
                <a:latin typeface="+mn-lt"/>
                <a:ea typeface="+mn-ea"/>
                <a:cs typeface="+mn-cs"/>
              </a:rPr>
              <a:t>.  The stars on the mantle signified the beginning of a new civilization. La </a:t>
            </a:r>
            <a:r>
              <a:rPr lang="en-US" sz="1200" kern="1200" dirty="0" err="1" smtClean="0">
                <a:solidFill>
                  <a:schemeClr val="tx1"/>
                </a:solidFill>
                <a:latin typeface="+mn-lt"/>
                <a:ea typeface="+mn-ea"/>
                <a:cs typeface="+mn-cs"/>
              </a:rPr>
              <a:t>Morenita</a:t>
            </a:r>
            <a:r>
              <a:rPr lang="en-US" sz="1200" kern="1200" dirty="0" smtClean="0">
                <a:solidFill>
                  <a:schemeClr val="tx1"/>
                </a:solidFill>
                <a:latin typeface="+mn-lt"/>
                <a:ea typeface="+mn-ea"/>
                <a:cs typeface="+mn-cs"/>
              </a:rPr>
              <a:t> appeared on the day of the winter solstice, considered the day of the sun's birth; the Virgin's mantle accurately represents the 1531 winter solstice!</a:t>
            </a:r>
          </a:p>
          <a:p>
            <a:pPr lvl="0"/>
            <a:r>
              <a:rPr lang="en-US" sz="1200" u="sng" kern="1200" dirty="0" smtClean="0">
                <a:solidFill>
                  <a:schemeClr val="tx1"/>
                </a:solidFill>
                <a:latin typeface="+mn-lt"/>
                <a:ea typeface="+mn-ea"/>
                <a:cs typeface="+mn-cs"/>
              </a:rPr>
              <a:t>Mary is depicted as a young Indian woman</a:t>
            </a:r>
            <a:r>
              <a:rPr lang="en-US" sz="1200" kern="1200" dirty="0" smtClean="0">
                <a:solidFill>
                  <a:schemeClr val="tx1"/>
                </a:solidFill>
                <a:latin typeface="+mn-lt"/>
                <a:ea typeface="+mn-ea"/>
                <a:cs typeface="+mn-cs"/>
              </a:rPr>
              <a:t>.   She is not Spanish or European, but appears as a young Indian maiden.  Her rose dress, adorned with a jasmine flower, eight petal flowers, and nine heart flowers symbolic to the Aztec culture, is that of an Aztec princess.</a:t>
            </a:r>
          </a:p>
          <a:p>
            <a:pPr lvl="0"/>
            <a:r>
              <a:rPr lang="en-US" sz="1200" u="sng" kern="1200" dirty="0" smtClean="0">
                <a:solidFill>
                  <a:schemeClr val="tx1"/>
                </a:solidFill>
                <a:latin typeface="+mn-lt"/>
                <a:ea typeface="+mn-ea"/>
                <a:cs typeface="+mn-cs"/>
              </a:rPr>
              <a:t>Rays of sun shine behind Mary</a:t>
            </a:r>
            <a:r>
              <a:rPr lang="en-US" sz="1200" kern="1200" dirty="0" smtClean="0">
                <a:solidFill>
                  <a:schemeClr val="tx1"/>
                </a:solidFill>
                <a:latin typeface="+mn-lt"/>
                <a:ea typeface="+mn-ea"/>
                <a:cs typeface="+mn-cs"/>
              </a:rPr>
              <a:t>.  Mary stands in front of and hides the sun, but the rays of the sun still appear around her, signifying she is greater than the sun god, the greatest of the native divinities, but the rays of the sun still bring light. Twelve rays of the sun surround her face and head.</a:t>
            </a:r>
          </a:p>
        </p:txBody>
      </p:sp>
      <p:sp>
        <p:nvSpPr>
          <p:cNvPr id="4" name="Slide Number Placeholder 3"/>
          <p:cNvSpPr>
            <a:spLocks noGrp="1"/>
          </p:cNvSpPr>
          <p:nvPr>
            <p:ph type="sldNum" sz="quarter" idx="10"/>
          </p:nvPr>
        </p:nvSpPr>
        <p:spPr/>
        <p:txBody>
          <a:bodyPr/>
          <a:lstStyle/>
          <a:p>
            <a:fld id="{08B0372E-9AB7-4B79-B226-D414339CB2FD}"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She holds within her the unborn Christ, proclaiming the sanctity and blessedness of life within the womb.</a:t>
            </a:r>
          </a:p>
          <a:p>
            <a:pPr>
              <a:buNone/>
            </a:pPr>
            <a:endParaRPr lang="en-US" dirty="0" smtClean="0"/>
          </a:p>
          <a:p>
            <a:r>
              <a:rPr lang="en-US" dirty="0" smtClean="0"/>
              <a:t>Into this cavern of darkness and ignorance, our Lady of Guadalupe brought a message of maternal compassion.</a:t>
            </a:r>
          </a:p>
          <a:p>
            <a:pPr>
              <a:buNone/>
            </a:pPr>
            <a:endParaRPr lang="en-US" dirty="0" smtClean="0"/>
          </a:p>
          <a:p>
            <a:r>
              <a:rPr lang="en-US" dirty="0" smtClean="0"/>
              <a:t>We implore the help of Our Lady of Guadalupe who converted approximately nine million Aztecs to see the love and hope of Christianity.   We ask her help in building a culture of life.</a:t>
            </a:r>
          </a:p>
          <a:p>
            <a:endParaRPr lang="en-US" dirty="0"/>
          </a:p>
        </p:txBody>
      </p:sp>
      <p:sp>
        <p:nvSpPr>
          <p:cNvPr id="4" name="Slide Number Placeholder 3"/>
          <p:cNvSpPr>
            <a:spLocks noGrp="1"/>
          </p:cNvSpPr>
          <p:nvPr>
            <p:ph type="sldNum" sz="quarter" idx="10"/>
          </p:nvPr>
        </p:nvSpPr>
        <p:spPr/>
        <p:txBody>
          <a:bodyPr/>
          <a:lstStyle/>
          <a:p>
            <a:fld id="{08B0372E-9AB7-4B79-B226-D414339CB2FD}"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542566B7-30DB-4451-9CD1-3FEB67D4B9F6}" type="datetimeFigureOut">
              <a:rPr lang="en-US" smtClean="0"/>
              <a:pPr/>
              <a:t>5/4/2011</a:t>
            </a:fld>
            <a:endParaRPr lang="en-US"/>
          </a:p>
        </p:txBody>
      </p:sp>
      <p:sp>
        <p:nvSpPr>
          <p:cNvPr id="16" name="Slide Number Placeholder 15"/>
          <p:cNvSpPr>
            <a:spLocks noGrp="1"/>
          </p:cNvSpPr>
          <p:nvPr>
            <p:ph type="sldNum" sz="quarter" idx="11"/>
          </p:nvPr>
        </p:nvSpPr>
        <p:spPr/>
        <p:txBody>
          <a:bodyPr/>
          <a:lstStyle/>
          <a:p>
            <a:fld id="{90CABA4A-EA5C-4BEF-8B1D-C6905EF11C27}"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42566B7-30DB-4451-9CD1-3FEB67D4B9F6}" type="datetimeFigureOut">
              <a:rPr lang="en-US" smtClean="0"/>
              <a:pPr/>
              <a:t>5/4/2011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CABA4A-EA5C-4BEF-8B1D-C6905EF11C2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42566B7-30DB-4451-9CD1-3FEB67D4B9F6}" type="datetimeFigureOut">
              <a:rPr lang="en-US" smtClean="0"/>
              <a:pPr/>
              <a:t>5/4/2011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CABA4A-EA5C-4BEF-8B1D-C6905EF11C2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542566B7-30DB-4451-9CD1-3FEB67D4B9F6}" type="datetimeFigureOut">
              <a:rPr lang="en-US" smtClean="0"/>
              <a:pPr/>
              <a:t>5/4/2011</a:t>
            </a:fld>
            <a:endParaRPr lang="en-US"/>
          </a:p>
        </p:txBody>
      </p:sp>
      <p:sp>
        <p:nvSpPr>
          <p:cNvPr id="15" name="Slide Number Placeholder 14"/>
          <p:cNvSpPr>
            <a:spLocks noGrp="1"/>
          </p:cNvSpPr>
          <p:nvPr>
            <p:ph type="sldNum" sz="quarter" idx="15"/>
          </p:nvPr>
        </p:nvSpPr>
        <p:spPr/>
        <p:txBody>
          <a:bodyPr/>
          <a:lstStyle>
            <a:lvl1pPr algn="ctr">
              <a:defRPr/>
            </a:lvl1pPr>
          </a:lstStyle>
          <a:p>
            <a:fld id="{90CABA4A-EA5C-4BEF-8B1D-C6905EF11C27}"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42566B7-30DB-4451-9CD1-3FEB67D4B9F6}" type="datetimeFigureOut">
              <a:rPr lang="en-US" smtClean="0"/>
              <a:pPr/>
              <a:t>5/4/2011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CABA4A-EA5C-4BEF-8B1D-C6905EF11C27}"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42566B7-30DB-4451-9CD1-3FEB67D4B9F6}" type="datetimeFigureOut">
              <a:rPr lang="en-US" smtClean="0"/>
              <a:pPr/>
              <a:t>5/4/2011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CABA4A-EA5C-4BEF-8B1D-C6905EF11C27}"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90CABA4A-EA5C-4BEF-8B1D-C6905EF11C27}"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542566B7-30DB-4451-9CD1-3FEB67D4B9F6}" type="datetimeFigureOut">
              <a:rPr lang="en-US" smtClean="0"/>
              <a:pPr/>
              <a:t>5/4/2011</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42566B7-30DB-4451-9CD1-3FEB67D4B9F6}" type="datetimeFigureOut">
              <a:rPr lang="en-US" smtClean="0"/>
              <a:pPr/>
              <a:t>5/4/2011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CABA4A-EA5C-4BEF-8B1D-C6905EF11C27}"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2566B7-30DB-4451-9CD1-3FEB67D4B9F6}" type="datetimeFigureOut">
              <a:rPr lang="en-US" smtClean="0"/>
              <a:pPr/>
              <a:t>5/4/2011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CABA4A-EA5C-4BEF-8B1D-C6905EF11C2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542566B7-30DB-4451-9CD1-3FEB67D4B9F6}" type="datetimeFigureOut">
              <a:rPr lang="en-US" smtClean="0"/>
              <a:pPr/>
              <a:t>5/4/2011</a:t>
            </a:fld>
            <a:endParaRPr lang="en-US"/>
          </a:p>
        </p:txBody>
      </p:sp>
      <p:sp>
        <p:nvSpPr>
          <p:cNvPr id="9" name="Slide Number Placeholder 8"/>
          <p:cNvSpPr>
            <a:spLocks noGrp="1"/>
          </p:cNvSpPr>
          <p:nvPr>
            <p:ph type="sldNum" sz="quarter" idx="15"/>
          </p:nvPr>
        </p:nvSpPr>
        <p:spPr/>
        <p:txBody>
          <a:bodyPr/>
          <a:lstStyle/>
          <a:p>
            <a:fld id="{90CABA4A-EA5C-4BEF-8B1D-C6905EF11C27}"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542566B7-30DB-4451-9CD1-3FEB67D4B9F6}" type="datetimeFigureOut">
              <a:rPr lang="en-US" smtClean="0"/>
              <a:pPr/>
              <a:t>5/4/2011</a:t>
            </a:fld>
            <a:endParaRPr lang="en-US"/>
          </a:p>
        </p:txBody>
      </p:sp>
      <p:sp>
        <p:nvSpPr>
          <p:cNvPr id="9" name="Slide Number Placeholder 8"/>
          <p:cNvSpPr>
            <a:spLocks noGrp="1"/>
          </p:cNvSpPr>
          <p:nvPr>
            <p:ph type="sldNum" sz="quarter" idx="11"/>
          </p:nvPr>
        </p:nvSpPr>
        <p:spPr/>
        <p:txBody>
          <a:bodyPr/>
          <a:lstStyle/>
          <a:p>
            <a:fld id="{90CABA4A-EA5C-4BEF-8B1D-C6905EF11C27}"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542566B7-30DB-4451-9CD1-3FEB67D4B9F6}" type="datetimeFigureOut">
              <a:rPr lang="en-US" smtClean="0"/>
              <a:pPr/>
              <a:t>5/4/2011</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90CABA4A-EA5C-4BEF-8B1D-C6905EF11C27}"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Patroness of the Americas </a:t>
            </a:r>
          </a:p>
          <a:p>
            <a:r>
              <a:rPr lang="en-US" dirty="0" smtClean="0"/>
              <a:t>&amp; </a:t>
            </a:r>
            <a:r>
              <a:rPr lang="en-US" dirty="0" err="1" smtClean="0"/>
              <a:t>Protectress</a:t>
            </a:r>
            <a:r>
              <a:rPr lang="en-US" dirty="0" smtClean="0"/>
              <a:t> of the Unborn</a:t>
            </a:r>
            <a:endParaRPr lang="en-US" dirty="0"/>
          </a:p>
        </p:txBody>
      </p:sp>
      <p:sp>
        <p:nvSpPr>
          <p:cNvPr id="2" name="Title 1"/>
          <p:cNvSpPr>
            <a:spLocks noGrp="1"/>
          </p:cNvSpPr>
          <p:nvPr>
            <p:ph type="ctrTitle"/>
          </p:nvPr>
        </p:nvSpPr>
        <p:spPr/>
        <p:txBody>
          <a:bodyPr/>
          <a:lstStyle/>
          <a:p>
            <a:r>
              <a:rPr lang="en-US" dirty="0" smtClean="0"/>
              <a:t>Our Lady of Guadalupe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descr="12_9_-juan_diego2.jpg"/>
          <p:cNvPicPr>
            <a:picLocks noGrp="1" noChangeAspect="1"/>
          </p:cNvPicPr>
          <p:nvPr>
            <p:ph type="pic" idx="1"/>
          </p:nvPr>
        </p:nvPicPr>
        <p:blipFill>
          <a:blip r:embed="rId3" cstate="print"/>
          <a:srcRect t="417" b="7417"/>
          <a:stretch>
            <a:fillRect/>
          </a:stretch>
        </p:blipFill>
        <p:spPr>
          <a:xfrm>
            <a:off x="533400" y="914400"/>
            <a:ext cx="4876800" cy="4876800"/>
          </a:xfrm>
        </p:spPr>
      </p:pic>
      <p:sp>
        <p:nvSpPr>
          <p:cNvPr id="4" name="Text Placeholder 3"/>
          <p:cNvSpPr>
            <a:spLocks noGrp="1"/>
          </p:cNvSpPr>
          <p:nvPr>
            <p:ph type="body" sz="half" idx="2"/>
          </p:nvPr>
        </p:nvSpPr>
        <p:spPr>
          <a:xfrm>
            <a:off x="5486400" y="762000"/>
            <a:ext cx="3200400" cy="5562600"/>
          </a:xfrm>
        </p:spPr>
        <p:txBody>
          <a:bodyPr>
            <a:noAutofit/>
          </a:bodyPr>
          <a:lstStyle/>
          <a:p>
            <a:r>
              <a:rPr lang="en-US" sz="2000" i="1" dirty="0" smtClean="0"/>
              <a:t>"My dear little son, I love you. I desire you to know who I am. I am the ever-virgin Mary, Mother of the true God who gives life and maintains its existence. He created all things. He is in all places. He is Lord of Heaven and Earth.”</a:t>
            </a:r>
          </a:p>
          <a:p>
            <a:endParaRPr lang="en-US" sz="800" i="1" dirty="0" smtClean="0"/>
          </a:p>
          <a:p>
            <a:r>
              <a:rPr lang="en-US" sz="2000" i="1" dirty="0" smtClean="0"/>
              <a:t>"My little son, there are many I could send. But you are the one I have chosen."</a:t>
            </a:r>
            <a:endParaRPr lang="en-US" sz="2000" dirty="0" smtClean="0"/>
          </a:p>
          <a:p>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ol guadalupe.jpg"/>
          <p:cNvPicPr>
            <a:picLocks noGrp="1" noChangeAspect="1"/>
          </p:cNvPicPr>
          <p:nvPr>
            <p:ph sz="quarter" idx="1"/>
          </p:nvPr>
        </p:nvPicPr>
        <p:blipFill>
          <a:blip r:embed="rId3" cstate="print"/>
          <a:stretch>
            <a:fillRect/>
          </a:stretch>
        </p:blipFill>
        <p:spPr>
          <a:xfrm>
            <a:off x="4495800" y="381000"/>
            <a:ext cx="3505200" cy="5993892"/>
          </a:xfrm>
        </p:spPr>
      </p:pic>
      <p:sp>
        <p:nvSpPr>
          <p:cNvPr id="4" name="Title 3"/>
          <p:cNvSpPr>
            <a:spLocks noGrp="1"/>
          </p:cNvSpPr>
          <p:nvPr>
            <p:ph type="title"/>
          </p:nvPr>
        </p:nvSpPr>
        <p:spPr>
          <a:xfrm>
            <a:off x="914400" y="2209800"/>
            <a:ext cx="3124200" cy="1066800"/>
          </a:xfrm>
        </p:spPr>
        <p:txBody>
          <a:bodyPr>
            <a:normAutofit/>
          </a:bodyPr>
          <a:lstStyle/>
          <a:p>
            <a:pPr algn="ctr"/>
            <a:r>
              <a:rPr lang="en-US" sz="4000" dirty="0" smtClean="0"/>
              <a:t>The </a:t>
            </a:r>
            <a:r>
              <a:rPr lang="en-US" sz="4000" dirty="0" err="1" smtClean="0"/>
              <a:t>Tilma</a:t>
            </a:r>
            <a:r>
              <a:rPr lang="en-US" sz="4000" dirty="0" smtClean="0"/>
              <a:t> </a:t>
            </a:r>
            <a:endParaRPr lang="en-US" sz="4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5"/>
          <p:cNvSpPr txBox="1">
            <a:spLocks/>
          </p:cNvSpPr>
          <p:nvPr/>
        </p:nvSpPr>
        <p:spPr>
          <a:xfrm>
            <a:off x="5867400" y="457200"/>
            <a:ext cx="2819400" cy="685800"/>
          </a:xfrm>
          <a:prstGeom prst="rect">
            <a:avLst/>
          </a:prstGeom>
        </p:spPr>
        <p:txBody>
          <a:bodyPr/>
          <a:lstStyle/>
          <a:p>
            <a:pPr marL="274320" marR="0" lvl="0" indent="-274320" algn="ctr" defTabSz="914400" rtl="0" eaLnBrk="1" fontAlgn="auto" latinLnBrk="0" hangingPunct="1">
              <a:lnSpc>
                <a:spcPct val="100000"/>
              </a:lnSpc>
              <a:spcBef>
                <a:spcPts val="600"/>
              </a:spcBef>
              <a:spcAft>
                <a:spcPts val="0"/>
              </a:spcAft>
              <a:buClr>
                <a:schemeClr val="accent2"/>
              </a:buClr>
              <a:buSzPct val="85000"/>
              <a:tabLst/>
              <a:defRPr/>
            </a:pPr>
            <a:r>
              <a:rPr kumimoji="0" lang="en-US" sz="2000" b="1" i="0" u="none" strike="noStrike" kern="1200" cap="none" spc="0" normalizeH="0" baseline="0" noProof="0" dirty="0" smtClean="0">
                <a:ln>
                  <a:noFill/>
                </a:ln>
                <a:solidFill>
                  <a:schemeClr val="tx2"/>
                </a:solidFill>
                <a:effectLst/>
                <a:uLnTx/>
                <a:uFillTx/>
                <a:latin typeface="+mn-lt"/>
                <a:ea typeface="+mn-ea"/>
                <a:cs typeface="+mn-cs"/>
              </a:rPr>
              <a:t>Mary is </a:t>
            </a:r>
            <a:r>
              <a:rPr kumimoji="0" lang="en-US" sz="2000" b="1" i="0" u="none" strike="noStrike" kern="1200" cap="none" spc="0" normalizeH="0" baseline="0" noProof="0" dirty="0" smtClean="0">
                <a:ln>
                  <a:noFill/>
                </a:ln>
                <a:solidFill>
                  <a:schemeClr val="tx2"/>
                </a:solidFill>
                <a:effectLst/>
                <a:uLnTx/>
                <a:uFillTx/>
                <a:latin typeface="+mn-lt"/>
                <a:ea typeface="+mn-ea"/>
                <a:cs typeface="+mn-cs"/>
              </a:rPr>
              <a:t>standing on the moon.</a:t>
            </a:r>
            <a:endParaRPr kumimoji="0" lang="en-US" sz="2000" b="1" i="0" u="none" strike="noStrike" kern="1200" cap="none" spc="0" normalizeH="0" baseline="0" noProof="0" dirty="0">
              <a:ln>
                <a:noFill/>
              </a:ln>
              <a:solidFill>
                <a:schemeClr val="tx2"/>
              </a:solidFill>
              <a:effectLst/>
              <a:uLnTx/>
              <a:uFillTx/>
              <a:latin typeface="+mn-lt"/>
              <a:ea typeface="+mn-ea"/>
              <a:cs typeface="+mn-cs"/>
            </a:endParaRPr>
          </a:p>
        </p:txBody>
      </p:sp>
      <p:sp>
        <p:nvSpPr>
          <p:cNvPr id="6" name="Text Placeholder 1"/>
          <p:cNvSpPr txBox="1">
            <a:spLocks/>
          </p:cNvSpPr>
          <p:nvPr/>
        </p:nvSpPr>
        <p:spPr>
          <a:xfrm>
            <a:off x="304800" y="457200"/>
            <a:ext cx="2819400" cy="533400"/>
          </a:xfrm>
          <a:prstGeom prst="rect">
            <a:avLst/>
          </a:prstGeom>
          <a:noFill/>
          <a:ln w="25400" cap="rnd" cmpd="sng" algn="ctr">
            <a:noFill/>
            <a:prstDash val="solid"/>
          </a:ln>
          <a:effectLst>
            <a:softEdge rad="63500"/>
          </a:effectLst>
          <a:sp3d prstMaterial="flat"/>
        </p:spPr>
        <p:txBody>
          <a:bodyPr vert="horz" lIns="91440" tIns="45720" rIns="91440" bIns="45720" anchor="b">
            <a:noAutofit/>
          </a:bodyPr>
          <a:lstStyle/>
          <a:p>
            <a:pPr marL="0" marR="0" lvl="0" indent="0" algn="ctr" defTabSz="914400" rtl="0" eaLnBrk="1" fontAlgn="auto" latinLnBrk="0" hangingPunct="1">
              <a:lnSpc>
                <a:spcPct val="100000"/>
              </a:lnSpc>
              <a:spcBef>
                <a:spcPts val="0"/>
              </a:spcBef>
              <a:spcAft>
                <a:spcPts val="0"/>
              </a:spcAft>
              <a:buClr>
                <a:schemeClr val="accent2"/>
              </a:buClr>
              <a:buSzPct val="85000"/>
              <a:buFont typeface="Wingdings 2"/>
              <a:buNone/>
              <a:tabLst/>
              <a:defRPr/>
            </a:pPr>
            <a:r>
              <a:rPr kumimoji="0" lang="en-US" sz="2200" b="1" i="0" u="none" strike="noStrike" kern="1200" cap="none" spc="0" normalizeH="0" baseline="0" noProof="0" dirty="0" smtClean="0">
                <a:ln>
                  <a:noFill/>
                </a:ln>
                <a:solidFill>
                  <a:schemeClr val="tx2"/>
                </a:solidFill>
                <a:effectLst/>
                <a:uLnTx/>
                <a:uFillTx/>
                <a:latin typeface="+mn-lt"/>
                <a:ea typeface="+mn-ea"/>
                <a:cs typeface="+mn-cs"/>
              </a:rPr>
              <a:t>Mary is pregnant.</a:t>
            </a:r>
            <a:endParaRPr kumimoji="0" lang="en-US" sz="2200" b="1" i="0" u="none" strike="noStrike" kern="1200" cap="none" spc="0" normalizeH="0" baseline="0" noProof="0" dirty="0">
              <a:ln>
                <a:noFill/>
              </a:ln>
              <a:solidFill>
                <a:schemeClr val="tx2"/>
              </a:solidFill>
              <a:effectLst/>
              <a:uLnTx/>
              <a:uFillTx/>
              <a:latin typeface="+mn-lt"/>
              <a:ea typeface="+mn-ea"/>
              <a:cs typeface="+mn-cs"/>
            </a:endParaRPr>
          </a:p>
        </p:txBody>
      </p:sp>
      <p:sp>
        <p:nvSpPr>
          <p:cNvPr id="7" name="Text Placeholder 1"/>
          <p:cNvSpPr txBox="1">
            <a:spLocks/>
          </p:cNvSpPr>
          <p:nvPr/>
        </p:nvSpPr>
        <p:spPr>
          <a:xfrm>
            <a:off x="6399212" y="3581400"/>
            <a:ext cx="2744788" cy="533400"/>
          </a:xfrm>
          <a:prstGeom prst="rect">
            <a:avLst/>
          </a:prstGeom>
          <a:noFill/>
          <a:ln w="25400" cap="rnd" cmpd="sng" algn="ctr">
            <a:noFill/>
            <a:prstDash val="solid"/>
          </a:ln>
          <a:effectLst>
            <a:softEdge rad="63500"/>
          </a:effectLst>
          <a:sp3d prstMaterial="flat"/>
        </p:spPr>
        <p:txBody>
          <a:bodyPr vert="horz" lIns="91440" tIns="45720" rIns="91440" bIns="45720" anchor="b">
            <a:noAutofit/>
          </a:bodyPr>
          <a:lstStyle/>
          <a:p>
            <a:pPr marL="0" marR="0" lvl="0" indent="0" algn="l" defTabSz="914400" rtl="0" eaLnBrk="1" fontAlgn="auto" latinLnBrk="0" hangingPunct="1">
              <a:lnSpc>
                <a:spcPct val="100000"/>
              </a:lnSpc>
              <a:spcBef>
                <a:spcPts val="0"/>
              </a:spcBef>
              <a:spcAft>
                <a:spcPts val="0"/>
              </a:spcAft>
              <a:buClr>
                <a:schemeClr val="accent2"/>
              </a:buClr>
              <a:buSzPct val="85000"/>
              <a:buFont typeface="Wingdings 2"/>
              <a:buNone/>
              <a:tabLst/>
              <a:defRPr/>
            </a:pPr>
            <a:r>
              <a:rPr kumimoji="0" lang="en-US" sz="2200" b="1" i="0" u="none" strike="noStrike" kern="1200" cap="none" spc="0" normalizeH="0" baseline="0" noProof="0" dirty="0" smtClean="0">
                <a:ln>
                  <a:noFill/>
                </a:ln>
                <a:solidFill>
                  <a:schemeClr val="tx2"/>
                </a:solidFill>
                <a:effectLst/>
                <a:uLnTx/>
                <a:uFillTx/>
                <a:latin typeface="+mn-lt"/>
                <a:ea typeface="+mn-ea"/>
                <a:cs typeface="+mn-cs"/>
              </a:rPr>
              <a:t>Mary is </a:t>
            </a:r>
            <a:r>
              <a:rPr kumimoji="0" lang="en-US" sz="2200" b="1" i="0" u="none" strike="noStrike" kern="1200" cap="none" spc="0" normalizeH="0" baseline="0" noProof="0" dirty="0" smtClean="0">
                <a:ln>
                  <a:noFill/>
                </a:ln>
                <a:solidFill>
                  <a:schemeClr val="tx2"/>
                </a:solidFill>
                <a:effectLst/>
                <a:uLnTx/>
                <a:uFillTx/>
                <a:latin typeface="+mn-lt"/>
                <a:ea typeface="+mn-ea"/>
                <a:cs typeface="+mn-cs"/>
              </a:rPr>
              <a:t>praying.</a:t>
            </a:r>
            <a:endParaRPr kumimoji="0" lang="en-US" sz="2200" b="1" i="0" u="none" strike="noStrike" kern="1200" cap="none" spc="0" normalizeH="0" baseline="0" noProof="0" dirty="0">
              <a:ln>
                <a:noFill/>
              </a:ln>
              <a:solidFill>
                <a:schemeClr val="tx2"/>
              </a:solidFill>
              <a:effectLst/>
              <a:uLnTx/>
              <a:uFillTx/>
              <a:latin typeface="+mn-lt"/>
              <a:ea typeface="+mn-ea"/>
              <a:cs typeface="+mn-cs"/>
            </a:endParaRPr>
          </a:p>
        </p:txBody>
      </p:sp>
      <p:sp>
        <p:nvSpPr>
          <p:cNvPr id="8" name="Text Placeholder 1"/>
          <p:cNvSpPr txBox="1">
            <a:spLocks/>
          </p:cNvSpPr>
          <p:nvPr/>
        </p:nvSpPr>
        <p:spPr>
          <a:xfrm>
            <a:off x="457200" y="3581400"/>
            <a:ext cx="2438400" cy="533400"/>
          </a:xfrm>
          <a:prstGeom prst="rect">
            <a:avLst/>
          </a:prstGeom>
          <a:noFill/>
          <a:ln w="25400" cap="rnd" cmpd="sng" algn="ctr">
            <a:noFill/>
            <a:prstDash val="solid"/>
          </a:ln>
          <a:effectLst>
            <a:softEdge rad="63500"/>
          </a:effectLst>
          <a:sp3d prstMaterial="flat"/>
        </p:spPr>
        <p:txBody>
          <a:bodyPr vert="horz" lIns="91440" tIns="45720" rIns="91440" bIns="45720" anchor="b">
            <a:noAutofit/>
          </a:bodyPr>
          <a:lstStyle/>
          <a:p>
            <a:pPr marL="0" marR="0" lvl="0" indent="0" algn="ctr" defTabSz="914400" rtl="0" eaLnBrk="1" fontAlgn="auto" latinLnBrk="0" hangingPunct="1">
              <a:lnSpc>
                <a:spcPct val="100000"/>
              </a:lnSpc>
              <a:spcBef>
                <a:spcPts val="0"/>
              </a:spcBef>
              <a:spcAft>
                <a:spcPts val="0"/>
              </a:spcAft>
              <a:buClr>
                <a:schemeClr val="accent2"/>
              </a:buClr>
              <a:buSzPct val="85000"/>
              <a:buFont typeface="Wingdings 2"/>
              <a:buNone/>
              <a:tabLst/>
              <a:defRPr/>
            </a:pPr>
            <a:r>
              <a:rPr kumimoji="0" lang="en-US" sz="2000" b="1" i="0" u="none" strike="noStrike" kern="1200" cap="none" spc="0" normalizeH="0" baseline="0" noProof="0" dirty="0" smtClean="0">
                <a:ln>
                  <a:noFill/>
                </a:ln>
                <a:solidFill>
                  <a:schemeClr val="tx2"/>
                </a:solidFill>
                <a:effectLst/>
                <a:uLnTx/>
                <a:uFillTx/>
                <a:latin typeface="+mn-lt"/>
                <a:ea typeface="+mn-ea"/>
                <a:cs typeface="+mn-cs"/>
              </a:rPr>
              <a:t>Mary </a:t>
            </a:r>
            <a:r>
              <a:rPr kumimoji="0" lang="en-US" sz="2000" b="1" i="0" u="none" strike="noStrike" kern="1200" cap="none" spc="0" normalizeH="0" baseline="0" noProof="0" dirty="0" smtClean="0">
                <a:ln>
                  <a:noFill/>
                </a:ln>
                <a:solidFill>
                  <a:schemeClr val="tx2"/>
                </a:solidFill>
                <a:effectLst/>
                <a:uLnTx/>
                <a:uFillTx/>
                <a:latin typeface="+mn-lt"/>
                <a:ea typeface="+mn-ea"/>
                <a:cs typeface="+mn-cs"/>
              </a:rPr>
              <a:t>is covered with </a:t>
            </a:r>
            <a:r>
              <a:rPr kumimoji="0" lang="en-US" sz="2000" b="1" i="0" u="none" strike="noStrike" kern="1200" cap="none" spc="0" normalizeH="0" noProof="0" dirty="0" smtClean="0">
                <a:ln>
                  <a:noFill/>
                </a:ln>
                <a:solidFill>
                  <a:schemeClr val="tx2"/>
                </a:solidFill>
                <a:effectLst/>
                <a:uLnTx/>
                <a:uFillTx/>
                <a:latin typeface="+mn-lt"/>
                <a:ea typeface="+mn-ea"/>
                <a:cs typeface="+mn-cs"/>
              </a:rPr>
              <a:t>stars .</a:t>
            </a:r>
          </a:p>
        </p:txBody>
      </p:sp>
      <p:sp>
        <p:nvSpPr>
          <p:cNvPr id="9" name="Text Placeholder 1"/>
          <p:cNvSpPr txBox="1">
            <a:spLocks/>
          </p:cNvSpPr>
          <p:nvPr/>
        </p:nvSpPr>
        <p:spPr>
          <a:xfrm>
            <a:off x="2971800" y="3429000"/>
            <a:ext cx="2971800" cy="762000"/>
          </a:xfrm>
          <a:prstGeom prst="rect">
            <a:avLst/>
          </a:prstGeom>
          <a:noFill/>
          <a:ln w="25400" cap="rnd" cmpd="sng" algn="ctr">
            <a:noFill/>
            <a:prstDash val="solid"/>
          </a:ln>
          <a:effectLst>
            <a:softEdge rad="63500"/>
          </a:effectLst>
          <a:sp3d prstMaterial="flat"/>
        </p:spPr>
        <p:txBody>
          <a:bodyPr vert="horz" lIns="91440" tIns="45720" rIns="91440" bIns="45720" anchor="b">
            <a:noAutofit/>
          </a:bodyPr>
          <a:lstStyle/>
          <a:p>
            <a:pPr marL="0" marR="0" lvl="0" indent="0" algn="ctr" defTabSz="914400" rtl="0" eaLnBrk="1" fontAlgn="auto" latinLnBrk="0" hangingPunct="1">
              <a:lnSpc>
                <a:spcPct val="100000"/>
              </a:lnSpc>
              <a:spcBef>
                <a:spcPts val="0"/>
              </a:spcBef>
              <a:spcAft>
                <a:spcPts val="0"/>
              </a:spcAft>
              <a:buClr>
                <a:schemeClr val="accent2"/>
              </a:buClr>
              <a:buSzPct val="85000"/>
              <a:buFont typeface="Wingdings 2"/>
              <a:buNone/>
              <a:tabLst/>
              <a:defRPr/>
            </a:pPr>
            <a:r>
              <a:rPr kumimoji="0" lang="en-US" sz="2000" b="1" i="0" u="none" strike="noStrike" kern="1200" cap="none" spc="0" normalizeH="0" baseline="0" noProof="0" dirty="0" smtClean="0">
                <a:ln>
                  <a:noFill/>
                </a:ln>
                <a:solidFill>
                  <a:schemeClr val="tx2"/>
                </a:solidFill>
                <a:effectLst/>
                <a:uLnTx/>
                <a:uFillTx/>
                <a:latin typeface="+mn-lt"/>
                <a:ea typeface="+mn-ea"/>
                <a:cs typeface="+mn-cs"/>
              </a:rPr>
              <a:t>Rays of sun shine behind Mary.</a:t>
            </a:r>
            <a:endParaRPr kumimoji="0" lang="en-US" sz="2000" b="1" i="0" u="none" strike="noStrike" kern="1200" cap="none" spc="0" normalizeH="0" baseline="0" noProof="0" dirty="0">
              <a:ln>
                <a:noFill/>
              </a:ln>
              <a:solidFill>
                <a:schemeClr val="tx2"/>
              </a:solidFill>
              <a:effectLst/>
              <a:uLnTx/>
              <a:uFillTx/>
              <a:latin typeface="+mn-lt"/>
              <a:ea typeface="+mn-ea"/>
              <a:cs typeface="+mn-cs"/>
            </a:endParaRPr>
          </a:p>
        </p:txBody>
      </p:sp>
      <p:sp>
        <p:nvSpPr>
          <p:cNvPr id="10" name="Text Placeholder 1"/>
          <p:cNvSpPr txBox="1">
            <a:spLocks/>
          </p:cNvSpPr>
          <p:nvPr/>
        </p:nvSpPr>
        <p:spPr>
          <a:xfrm>
            <a:off x="3200400" y="457200"/>
            <a:ext cx="2590800" cy="685800"/>
          </a:xfrm>
          <a:prstGeom prst="rect">
            <a:avLst/>
          </a:prstGeom>
          <a:noFill/>
          <a:ln w="25400" cap="rnd" cmpd="sng" algn="ctr">
            <a:noFill/>
            <a:prstDash val="solid"/>
          </a:ln>
          <a:effectLst>
            <a:softEdge rad="63500"/>
          </a:effectLst>
          <a:sp3d prstMaterial="flat"/>
        </p:spPr>
        <p:txBody>
          <a:bodyPr vert="horz" lIns="91440" tIns="45720" rIns="91440" bIns="45720" anchor="b">
            <a:noAutofit/>
          </a:bodyPr>
          <a:lstStyle/>
          <a:p>
            <a:pPr marL="0" marR="0" lvl="0" indent="0" algn="ctr" defTabSz="914400" rtl="0" eaLnBrk="1" fontAlgn="auto" latinLnBrk="0" hangingPunct="1">
              <a:lnSpc>
                <a:spcPct val="100000"/>
              </a:lnSpc>
              <a:spcBef>
                <a:spcPts val="0"/>
              </a:spcBef>
              <a:spcAft>
                <a:spcPts val="0"/>
              </a:spcAft>
              <a:buClr>
                <a:schemeClr val="accent2"/>
              </a:buClr>
              <a:buSzPct val="85000"/>
              <a:buFont typeface="Wingdings 2"/>
              <a:buNone/>
              <a:tabLst/>
              <a:defRPr/>
            </a:pPr>
            <a:r>
              <a:rPr kumimoji="0" lang="en-US" sz="2000" b="1" i="0" u="none" strike="noStrike" kern="1200" cap="none" spc="0" normalizeH="0" baseline="0" noProof="0" dirty="0" smtClean="0">
                <a:ln>
                  <a:noFill/>
                </a:ln>
                <a:solidFill>
                  <a:schemeClr val="tx2"/>
                </a:solidFill>
                <a:effectLst/>
                <a:uLnTx/>
                <a:uFillTx/>
                <a:latin typeface="+mn-lt"/>
                <a:ea typeface="+mn-ea"/>
                <a:cs typeface="+mn-cs"/>
              </a:rPr>
              <a:t>Mary </a:t>
            </a:r>
            <a:r>
              <a:rPr lang="en-US" sz="2000" b="1" dirty="0" smtClean="0">
                <a:solidFill>
                  <a:schemeClr val="tx2"/>
                </a:solidFill>
              </a:rPr>
              <a:t>appears as</a:t>
            </a:r>
            <a:r>
              <a:rPr kumimoji="0" lang="en-US" sz="2000" b="1" i="0" u="none" strike="noStrike" kern="1200" cap="none" spc="0" normalizeH="0" baseline="0" noProof="0" dirty="0" smtClean="0">
                <a:ln>
                  <a:noFill/>
                </a:ln>
                <a:solidFill>
                  <a:schemeClr val="tx2"/>
                </a:solidFill>
                <a:effectLst/>
                <a:uLnTx/>
                <a:uFillTx/>
                <a:latin typeface="+mn-lt"/>
                <a:ea typeface="+mn-ea"/>
                <a:cs typeface="+mn-cs"/>
              </a:rPr>
              <a:t> an Aztec</a:t>
            </a:r>
            <a:r>
              <a:rPr lang="en-US" sz="2000" b="1" dirty="0" smtClean="0">
                <a:solidFill>
                  <a:schemeClr val="tx2"/>
                </a:solidFill>
              </a:rPr>
              <a:t> </a:t>
            </a:r>
            <a:r>
              <a:rPr lang="en-US" sz="2000" b="1" dirty="0" smtClean="0">
                <a:solidFill>
                  <a:schemeClr val="tx2"/>
                </a:solidFill>
              </a:rPr>
              <a:t>woman</a:t>
            </a:r>
            <a:r>
              <a:rPr kumimoji="0" lang="en-US" sz="2000" b="1" i="0" u="none" strike="noStrike" kern="1200" cap="none" spc="0" normalizeH="0" baseline="0" noProof="0" dirty="0" smtClean="0">
                <a:ln>
                  <a:noFill/>
                </a:ln>
                <a:solidFill>
                  <a:schemeClr val="tx2"/>
                </a:solidFill>
                <a:effectLst/>
                <a:uLnTx/>
                <a:uFillTx/>
                <a:latin typeface="+mn-lt"/>
                <a:ea typeface="+mn-ea"/>
                <a:cs typeface="+mn-cs"/>
              </a:rPr>
              <a:t>.</a:t>
            </a:r>
            <a:endParaRPr kumimoji="0" lang="en-US" sz="2000" b="1" i="0" u="none" strike="noStrike" kern="1200" cap="none" spc="0" normalizeH="0" baseline="0" noProof="0" dirty="0">
              <a:ln>
                <a:noFill/>
              </a:ln>
              <a:solidFill>
                <a:schemeClr val="tx2"/>
              </a:solidFill>
              <a:effectLst/>
              <a:uLnTx/>
              <a:uFillTx/>
              <a:latin typeface="+mn-lt"/>
              <a:ea typeface="+mn-ea"/>
              <a:cs typeface="+mn-cs"/>
            </a:endParaRPr>
          </a:p>
        </p:txBody>
      </p:sp>
      <p:pic>
        <p:nvPicPr>
          <p:cNvPr id="13" name="Content Placeholder 6" descr="our lady of guadalupe.jpg"/>
          <p:cNvPicPr>
            <a:picLocks noChangeAspect="1"/>
          </p:cNvPicPr>
          <p:nvPr/>
        </p:nvPicPr>
        <p:blipFill>
          <a:blip r:embed="rId3" cstate="print"/>
          <a:stretch>
            <a:fillRect/>
          </a:stretch>
        </p:blipFill>
        <p:spPr>
          <a:xfrm>
            <a:off x="3657600" y="1211580"/>
            <a:ext cx="1600200" cy="1760220"/>
          </a:xfrm>
          <a:prstGeom prst="rect">
            <a:avLst/>
          </a:prstGeom>
        </p:spPr>
      </p:pic>
      <p:pic>
        <p:nvPicPr>
          <p:cNvPr id="15" name="Content Placeholder 4" descr="ol guadalupe.jpg"/>
          <p:cNvPicPr>
            <a:picLocks noChangeAspect="1"/>
          </p:cNvPicPr>
          <p:nvPr/>
        </p:nvPicPr>
        <p:blipFill>
          <a:blip r:embed="rId4" cstate="print"/>
          <a:srcRect l="21739" t="29240" r="26087" b="47877"/>
          <a:stretch>
            <a:fillRect/>
          </a:stretch>
        </p:blipFill>
        <p:spPr>
          <a:xfrm>
            <a:off x="457200" y="1143000"/>
            <a:ext cx="2438400" cy="1828800"/>
          </a:xfrm>
          <a:prstGeom prst="rect">
            <a:avLst/>
          </a:prstGeom>
        </p:spPr>
      </p:pic>
      <p:pic>
        <p:nvPicPr>
          <p:cNvPr id="16" name="Content Placeholder 4" descr="ol guadalupe.jpg"/>
          <p:cNvPicPr>
            <a:picLocks noChangeAspect="1"/>
          </p:cNvPicPr>
          <p:nvPr/>
        </p:nvPicPr>
        <p:blipFill>
          <a:blip r:embed="rId4" cstate="print"/>
          <a:srcRect l="8696" t="71192" r="10870" b="2110"/>
          <a:stretch>
            <a:fillRect/>
          </a:stretch>
        </p:blipFill>
        <p:spPr>
          <a:xfrm>
            <a:off x="5867400" y="1295400"/>
            <a:ext cx="2819400" cy="1600200"/>
          </a:xfrm>
          <a:prstGeom prst="rect">
            <a:avLst/>
          </a:prstGeom>
        </p:spPr>
      </p:pic>
      <p:pic>
        <p:nvPicPr>
          <p:cNvPr id="17" name="Content Placeholder 4" descr="ol guadalupe.jpg"/>
          <p:cNvPicPr>
            <a:picLocks noChangeAspect="1"/>
          </p:cNvPicPr>
          <p:nvPr/>
        </p:nvPicPr>
        <p:blipFill>
          <a:blip r:embed="rId4" cstate="print"/>
          <a:srcRect l="13994" t="2728" r="16039" b="37261"/>
          <a:stretch>
            <a:fillRect/>
          </a:stretch>
        </p:blipFill>
        <p:spPr>
          <a:xfrm>
            <a:off x="990600" y="4267200"/>
            <a:ext cx="1298864" cy="1905000"/>
          </a:xfrm>
          <a:prstGeom prst="rect">
            <a:avLst/>
          </a:prstGeom>
        </p:spPr>
      </p:pic>
      <p:pic>
        <p:nvPicPr>
          <p:cNvPr id="18" name="Content Placeholder 4" descr="ol guadalupe.jpg"/>
          <p:cNvPicPr>
            <a:picLocks noChangeAspect="1"/>
          </p:cNvPicPr>
          <p:nvPr/>
        </p:nvPicPr>
        <p:blipFill>
          <a:blip r:embed="rId4" cstate="print"/>
          <a:srcRect l="26087" t="19069" r="34783" b="63133"/>
          <a:stretch>
            <a:fillRect/>
          </a:stretch>
        </p:blipFill>
        <p:spPr>
          <a:xfrm>
            <a:off x="6324600" y="4233333"/>
            <a:ext cx="2296885" cy="1786467"/>
          </a:xfrm>
          <a:prstGeom prst="rect">
            <a:avLst/>
          </a:prstGeom>
        </p:spPr>
      </p:pic>
      <p:pic>
        <p:nvPicPr>
          <p:cNvPr id="19" name="Content Placeholder 4" descr="ol guadalupe.jpg"/>
          <p:cNvPicPr>
            <a:picLocks noChangeAspect="1"/>
          </p:cNvPicPr>
          <p:nvPr/>
        </p:nvPicPr>
        <p:blipFill>
          <a:blip r:embed="rId4" cstate="print"/>
          <a:srcRect l="4348" t="1271" r="10869" b="73303"/>
          <a:stretch>
            <a:fillRect/>
          </a:stretch>
        </p:blipFill>
        <p:spPr>
          <a:xfrm>
            <a:off x="2971800" y="4343400"/>
            <a:ext cx="2971800" cy="1524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1000" fill="hold"/>
                                        <p:tgtEl>
                                          <p:spTgt spid="6"/>
                                        </p:tgtEl>
                                        <p:attrNameLst>
                                          <p:attrName>ppt_x</p:attrName>
                                        </p:attrNameLst>
                                      </p:cBhvr>
                                      <p:tavLst>
                                        <p:tav tm="0">
                                          <p:val>
                                            <p:strVal val="#ppt_x"/>
                                          </p:val>
                                        </p:tav>
                                        <p:tav tm="100000">
                                          <p:val>
                                            <p:strVal val="#ppt_x"/>
                                          </p:val>
                                        </p:tav>
                                      </p:tavLst>
                                    </p:anim>
                                    <p:anim calcmode="lin" valueType="num">
                                      <p:cBhvr additive="base">
                                        <p:cTn id="8" dur="1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1000" fill="hold"/>
                                        <p:tgtEl>
                                          <p:spTgt spid="15"/>
                                        </p:tgtEl>
                                        <p:attrNameLst>
                                          <p:attrName>ppt_x</p:attrName>
                                        </p:attrNameLst>
                                      </p:cBhvr>
                                      <p:tavLst>
                                        <p:tav tm="0">
                                          <p:val>
                                            <p:strVal val="#ppt_x"/>
                                          </p:val>
                                        </p:tav>
                                        <p:tav tm="100000">
                                          <p:val>
                                            <p:strVal val="#ppt_x"/>
                                          </p:val>
                                        </p:tav>
                                      </p:tavLst>
                                    </p:anim>
                                    <p:anim calcmode="lin" valueType="num">
                                      <p:cBhvr additive="base">
                                        <p:cTn id="14" dur="10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7">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nodeType="click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1000" fill="hold"/>
                                        <p:tgtEl>
                                          <p:spTgt spid="18"/>
                                        </p:tgtEl>
                                        <p:attrNameLst>
                                          <p:attrName>ppt_x</p:attrName>
                                        </p:attrNameLst>
                                      </p:cBhvr>
                                      <p:tavLst>
                                        <p:tav tm="0">
                                          <p:val>
                                            <p:strVal val="#ppt_x"/>
                                          </p:val>
                                        </p:tav>
                                        <p:tav tm="100000">
                                          <p:val>
                                            <p:strVal val="#ppt_x"/>
                                          </p:val>
                                        </p:tav>
                                      </p:tavLst>
                                    </p:anim>
                                    <p:anim calcmode="lin" valueType="num">
                                      <p:cBhvr additive="base">
                                        <p:cTn id="26" dur="1000" fill="hold"/>
                                        <p:tgtEl>
                                          <p:spTgt spid="18"/>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1000" fill="hold"/>
                                        <p:tgtEl>
                                          <p:spTgt spid="5"/>
                                        </p:tgtEl>
                                        <p:attrNameLst>
                                          <p:attrName>ppt_x</p:attrName>
                                        </p:attrNameLst>
                                      </p:cBhvr>
                                      <p:tavLst>
                                        <p:tav tm="0">
                                          <p:val>
                                            <p:strVal val="0-#ppt_w/2"/>
                                          </p:val>
                                        </p:tav>
                                        <p:tav tm="100000">
                                          <p:val>
                                            <p:strVal val="#ppt_x"/>
                                          </p:val>
                                        </p:tav>
                                      </p:tavLst>
                                    </p:anim>
                                    <p:anim calcmode="lin" valueType="num">
                                      <p:cBhvr additive="base">
                                        <p:cTn id="32" dur="10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16"/>
                                        </p:tgtEl>
                                        <p:attrNameLst>
                                          <p:attrName>style.visibility</p:attrName>
                                        </p:attrNameLst>
                                      </p:cBhvr>
                                      <p:to>
                                        <p:strVal val="visible"/>
                                      </p:to>
                                    </p:set>
                                    <p:anim calcmode="lin" valueType="num">
                                      <p:cBhvr additive="base">
                                        <p:cTn id="37" dur="1000" fill="hold"/>
                                        <p:tgtEl>
                                          <p:spTgt spid="16"/>
                                        </p:tgtEl>
                                        <p:attrNameLst>
                                          <p:attrName>ppt_x</p:attrName>
                                        </p:attrNameLst>
                                      </p:cBhvr>
                                      <p:tavLst>
                                        <p:tav tm="0">
                                          <p:val>
                                            <p:strVal val="0-#ppt_w/2"/>
                                          </p:val>
                                        </p:tav>
                                        <p:tav tm="100000">
                                          <p:val>
                                            <p:strVal val="#ppt_x"/>
                                          </p:val>
                                        </p:tav>
                                      </p:tavLst>
                                    </p:anim>
                                    <p:anim calcmode="lin" valueType="num">
                                      <p:cBhvr additive="base">
                                        <p:cTn id="38" dur="10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1000" fill="hold"/>
                                        <p:tgtEl>
                                          <p:spTgt spid="8"/>
                                        </p:tgtEl>
                                        <p:attrNameLst>
                                          <p:attrName>ppt_x</p:attrName>
                                        </p:attrNameLst>
                                      </p:cBhvr>
                                      <p:tavLst>
                                        <p:tav tm="0">
                                          <p:val>
                                            <p:strVal val="1+#ppt_w/2"/>
                                          </p:val>
                                        </p:tav>
                                        <p:tav tm="100000">
                                          <p:val>
                                            <p:strVal val="#ppt_x"/>
                                          </p:val>
                                        </p:tav>
                                      </p:tavLst>
                                    </p:anim>
                                    <p:anim calcmode="lin" valueType="num">
                                      <p:cBhvr additive="base">
                                        <p:cTn id="44" dur="10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nodeType="click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1000" fill="hold"/>
                                        <p:tgtEl>
                                          <p:spTgt spid="17"/>
                                        </p:tgtEl>
                                        <p:attrNameLst>
                                          <p:attrName>ppt_x</p:attrName>
                                        </p:attrNameLst>
                                      </p:cBhvr>
                                      <p:tavLst>
                                        <p:tav tm="0">
                                          <p:val>
                                            <p:strVal val="1+#ppt_w/2"/>
                                          </p:val>
                                        </p:tav>
                                        <p:tav tm="100000">
                                          <p:val>
                                            <p:strVal val="#ppt_x"/>
                                          </p:val>
                                        </p:tav>
                                      </p:tavLst>
                                    </p:anim>
                                    <p:anim calcmode="lin" valueType="num">
                                      <p:cBhvr additive="base">
                                        <p:cTn id="50" dur="10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 presetClass="entr" presetSubtype="16"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Effect transition="in" filter="box(in)">
                                      <p:cBhvr>
                                        <p:cTn id="55" dur="1000"/>
                                        <p:tgtEl>
                                          <p:spTgt spid="10"/>
                                        </p:tgtEl>
                                      </p:cBhvr>
                                    </p:animEffect>
                                  </p:childTnLst>
                                </p:cTn>
                              </p:par>
                            </p:childTnLst>
                          </p:cTn>
                        </p:par>
                      </p:childTnLst>
                    </p:cTn>
                  </p:par>
                  <p:par>
                    <p:cTn id="56" fill="hold">
                      <p:stCondLst>
                        <p:cond delay="indefinite"/>
                      </p:stCondLst>
                      <p:childTnLst>
                        <p:par>
                          <p:cTn id="57" fill="hold">
                            <p:stCondLst>
                              <p:cond delay="0"/>
                            </p:stCondLst>
                            <p:childTnLst>
                              <p:par>
                                <p:cTn id="58" presetID="4" presetClass="entr" presetSubtype="16" fill="hold" nodeType="clickEffect">
                                  <p:stCondLst>
                                    <p:cond delay="0"/>
                                  </p:stCondLst>
                                  <p:childTnLst>
                                    <p:set>
                                      <p:cBhvr>
                                        <p:cTn id="59" dur="1" fill="hold">
                                          <p:stCondLst>
                                            <p:cond delay="0"/>
                                          </p:stCondLst>
                                        </p:cTn>
                                        <p:tgtEl>
                                          <p:spTgt spid="13"/>
                                        </p:tgtEl>
                                        <p:attrNameLst>
                                          <p:attrName>style.visibility</p:attrName>
                                        </p:attrNameLst>
                                      </p:cBhvr>
                                      <p:to>
                                        <p:strVal val="visible"/>
                                      </p:to>
                                    </p:set>
                                    <p:animEffect transition="in" filter="box(in)">
                                      <p:cBhvr>
                                        <p:cTn id="60" dur="1000"/>
                                        <p:tgtEl>
                                          <p:spTgt spid="13"/>
                                        </p:tgtEl>
                                      </p:cBhvr>
                                    </p:animEffect>
                                  </p:childTnLst>
                                </p:cTn>
                              </p:par>
                            </p:childTnLst>
                          </p:cTn>
                        </p:par>
                      </p:childTnLst>
                    </p:cTn>
                  </p:par>
                  <p:par>
                    <p:cTn id="61" fill="hold">
                      <p:stCondLst>
                        <p:cond delay="indefinite"/>
                      </p:stCondLst>
                      <p:childTnLst>
                        <p:par>
                          <p:cTn id="62" fill="hold">
                            <p:stCondLst>
                              <p:cond delay="0"/>
                            </p:stCondLst>
                            <p:childTnLst>
                              <p:par>
                                <p:cTn id="63" presetID="4" presetClass="entr" presetSubtype="16" fill="hold" grpId="0" nodeType="clickEffect">
                                  <p:stCondLst>
                                    <p:cond delay="0"/>
                                  </p:stCondLst>
                                  <p:childTnLst>
                                    <p:set>
                                      <p:cBhvr>
                                        <p:cTn id="64" dur="1" fill="hold">
                                          <p:stCondLst>
                                            <p:cond delay="0"/>
                                          </p:stCondLst>
                                        </p:cTn>
                                        <p:tgtEl>
                                          <p:spTgt spid="9"/>
                                        </p:tgtEl>
                                        <p:attrNameLst>
                                          <p:attrName>style.visibility</p:attrName>
                                        </p:attrNameLst>
                                      </p:cBhvr>
                                      <p:to>
                                        <p:strVal val="visible"/>
                                      </p:to>
                                    </p:set>
                                    <p:animEffect transition="in" filter="box(in)">
                                      <p:cBhvr>
                                        <p:cTn id="65" dur="1000"/>
                                        <p:tgtEl>
                                          <p:spTgt spid="9"/>
                                        </p:tgtEl>
                                      </p:cBhvr>
                                    </p:animEffect>
                                  </p:childTnLst>
                                </p:cTn>
                              </p:par>
                            </p:childTnLst>
                          </p:cTn>
                        </p:par>
                      </p:childTnLst>
                    </p:cTn>
                  </p:par>
                  <p:par>
                    <p:cTn id="66" fill="hold">
                      <p:stCondLst>
                        <p:cond delay="indefinite"/>
                      </p:stCondLst>
                      <p:childTnLst>
                        <p:par>
                          <p:cTn id="67" fill="hold">
                            <p:stCondLst>
                              <p:cond delay="0"/>
                            </p:stCondLst>
                            <p:childTnLst>
                              <p:par>
                                <p:cTn id="68" presetID="4" presetClass="entr" presetSubtype="16" fill="hold" nodeType="clickEffect">
                                  <p:stCondLst>
                                    <p:cond delay="0"/>
                                  </p:stCondLst>
                                  <p:childTnLst>
                                    <p:set>
                                      <p:cBhvr>
                                        <p:cTn id="69" dur="1" fill="hold">
                                          <p:stCondLst>
                                            <p:cond delay="0"/>
                                          </p:stCondLst>
                                        </p:cTn>
                                        <p:tgtEl>
                                          <p:spTgt spid="19"/>
                                        </p:tgtEl>
                                        <p:attrNameLst>
                                          <p:attrName>style.visibility</p:attrName>
                                        </p:attrNameLst>
                                      </p:cBhvr>
                                      <p:to>
                                        <p:strVal val="visible"/>
                                      </p:to>
                                    </p:set>
                                    <p:animEffect transition="in" filter="box(in)">
                                      <p:cBhvr>
                                        <p:cTn id="70"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9"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1295400"/>
            <a:ext cx="7696200" cy="4154984"/>
          </a:xfrm>
          <a:prstGeom prst="rect">
            <a:avLst/>
          </a:prstGeom>
          <a:noFill/>
        </p:spPr>
        <p:txBody>
          <a:bodyPr wrap="square" rtlCol="0">
            <a:spAutoFit/>
          </a:bodyPr>
          <a:lstStyle/>
          <a:p>
            <a:pPr algn="ctr"/>
            <a:r>
              <a:rPr lang="en-US" sz="4400" b="1" i="1" dirty="0" smtClean="0">
                <a:solidFill>
                  <a:schemeClr val="tx2"/>
                </a:solidFill>
              </a:rPr>
              <a:t>"A great sign appeared in the sky, a woman clothed with the sun, with the moon at her </a:t>
            </a:r>
            <a:r>
              <a:rPr lang="en-US" sz="4400" b="1" i="1" dirty="0" smtClean="0">
                <a:solidFill>
                  <a:schemeClr val="tx2"/>
                </a:solidFill>
              </a:rPr>
              <a:t>feet, and </a:t>
            </a:r>
            <a:r>
              <a:rPr lang="en-US" sz="4400" b="1" i="1" dirty="0" smtClean="0">
                <a:solidFill>
                  <a:schemeClr val="tx2"/>
                </a:solidFill>
              </a:rPr>
              <a:t>on her head a crown of twelve stars</a:t>
            </a:r>
            <a:r>
              <a:rPr lang="en-US" sz="4400" b="1" i="1" dirty="0" smtClean="0">
                <a:solidFill>
                  <a:schemeClr val="tx2"/>
                </a:solidFill>
              </a:rPr>
              <a:t>.”</a:t>
            </a:r>
          </a:p>
          <a:p>
            <a:pPr algn="ctr"/>
            <a:r>
              <a:rPr lang="en-US" sz="4400" b="1" i="1" dirty="0" smtClean="0">
                <a:solidFill>
                  <a:schemeClr val="tx2"/>
                </a:solidFill>
              </a:rPr>
              <a:t>	</a:t>
            </a:r>
            <a:r>
              <a:rPr lang="en-US" sz="4400" b="1" i="1" dirty="0" smtClean="0">
                <a:solidFill>
                  <a:schemeClr val="tx2"/>
                </a:solidFill>
              </a:rPr>
              <a:t>			-</a:t>
            </a:r>
            <a:r>
              <a:rPr lang="en-US" sz="4000" b="1" i="1" dirty="0" smtClean="0">
                <a:solidFill>
                  <a:schemeClr val="tx2"/>
                </a:solidFill>
              </a:rPr>
              <a:t> Revelation </a:t>
            </a:r>
            <a:r>
              <a:rPr lang="en-US" sz="4000" b="1" i="1" dirty="0" smtClean="0">
                <a:solidFill>
                  <a:schemeClr val="tx2"/>
                </a:solidFill>
              </a:rPr>
              <a:t>12:1</a:t>
            </a:r>
            <a:endParaRPr lang="en-US" sz="4000" b="1" dirty="0">
              <a:solidFill>
                <a:schemeClr val="tx2"/>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981200"/>
            <a:ext cx="8229600" cy="4343400"/>
          </a:xfrm>
        </p:spPr>
        <p:txBody>
          <a:bodyPr>
            <a:normAutofit/>
          </a:bodyPr>
          <a:lstStyle/>
          <a:p>
            <a:r>
              <a:rPr lang="en-US" sz="3200" dirty="0" smtClean="0"/>
              <a:t>She holds within her the unborn </a:t>
            </a:r>
            <a:r>
              <a:rPr lang="en-US" sz="3200" dirty="0" smtClean="0"/>
              <a:t>Christ.</a:t>
            </a:r>
            <a:endParaRPr lang="en-US" sz="3200" dirty="0" smtClean="0"/>
          </a:p>
          <a:p>
            <a:pPr>
              <a:buNone/>
            </a:pPr>
            <a:endParaRPr lang="en-US" sz="3200" dirty="0" smtClean="0"/>
          </a:p>
          <a:p>
            <a:r>
              <a:rPr lang="en-US" sz="3200" dirty="0" smtClean="0"/>
              <a:t>She brought maternal </a:t>
            </a:r>
            <a:r>
              <a:rPr lang="en-US" sz="3200" dirty="0" smtClean="0"/>
              <a:t>compassion.</a:t>
            </a:r>
          </a:p>
          <a:p>
            <a:pPr>
              <a:buNone/>
            </a:pPr>
            <a:endParaRPr lang="en-US" sz="3200" dirty="0" smtClean="0"/>
          </a:p>
          <a:p>
            <a:r>
              <a:rPr lang="en-US" sz="3200" dirty="0" smtClean="0"/>
              <a:t>We </a:t>
            </a:r>
            <a:r>
              <a:rPr lang="en-US" sz="3200" dirty="0" smtClean="0"/>
              <a:t>ask her help in building a culture of life.</a:t>
            </a:r>
            <a:endParaRPr lang="en-US" sz="3200" dirty="0"/>
          </a:p>
        </p:txBody>
      </p:sp>
      <p:sp>
        <p:nvSpPr>
          <p:cNvPr id="3" name="Title 2"/>
          <p:cNvSpPr>
            <a:spLocks noGrp="1"/>
          </p:cNvSpPr>
          <p:nvPr>
            <p:ph type="title"/>
          </p:nvPr>
        </p:nvSpPr>
        <p:spPr/>
        <p:txBody>
          <a:bodyPr/>
          <a:lstStyle/>
          <a:p>
            <a:pPr algn="ctr"/>
            <a:r>
              <a:rPr lang="en-US" dirty="0" err="1" smtClean="0"/>
              <a:t>Protectress</a:t>
            </a:r>
            <a:r>
              <a:rPr lang="en-US" dirty="0" smtClean="0"/>
              <a:t> of the Unborn</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DSC_3952.jpg"/>
          <p:cNvPicPr>
            <a:picLocks noGrp="1" noChangeAspect="1"/>
          </p:cNvPicPr>
          <p:nvPr>
            <p:ph sz="quarter" idx="1"/>
          </p:nvPr>
        </p:nvPicPr>
        <p:blipFill>
          <a:blip r:embed="rId2" cstate="print"/>
          <a:stretch>
            <a:fillRect/>
          </a:stretch>
        </p:blipFill>
        <p:spPr>
          <a:xfrm>
            <a:off x="876038" y="457200"/>
            <a:ext cx="3810524" cy="5715000"/>
          </a:xfrm>
        </p:spPr>
      </p:pic>
      <p:sp>
        <p:nvSpPr>
          <p:cNvPr id="3" name="Text Placeholder 2"/>
          <p:cNvSpPr>
            <a:spLocks noGrp="1"/>
          </p:cNvSpPr>
          <p:nvPr>
            <p:ph type="body" idx="2"/>
          </p:nvPr>
        </p:nvSpPr>
        <p:spPr>
          <a:xfrm>
            <a:off x="5181600" y="1600200"/>
            <a:ext cx="3657600" cy="4114800"/>
          </a:xfrm>
        </p:spPr>
        <p:txBody>
          <a:bodyPr>
            <a:noAutofit/>
          </a:bodyPr>
          <a:lstStyle/>
          <a:p>
            <a:r>
              <a:rPr lang="en-US" sz="2000" dirty="0" smtClean="0"/>
              <a:t> . . . about the Blessed Mother?</a:t>
            </a:r>
          </a:p>
          <a:p>
            <a:r>
              <a:rPr lang="en-US" sz="2000" dirty="0" smtClean="0"/>
              <a:t> . . . about conversion?</a:t>
            </a:r>
          </a:p>
          <a:p>
            <a:r>
              <a:rPr lang="en-US" sz="2000" dirty="0" smtClean="0"/>
              <a:t> . . . about how to share Christ and the culture of life with others?</a:t>
            </a:r>
          </a:p>
          <a:p>
            <a:r>
              <a:rPr lang="en-US" sz="2000" dirty="0" smtClean="0"/>
              <a:t> . . . about your faith?</a:t>
            </a:r>
          </a:p>
          <a:p>
            <a:r>
              <a:rPr lang="en-US" sz="2000" dirty="0" smtClean="0"/>
              <a:t> . . . about how Christ shares Himself with us?</a:t>
            </a:r>
            <a:endParaRPr lang="en-US" sz="2000" dirty="0"/>
          </a:p>
        </p:txBody>
      </p:sp>
      <p:sp>
        <p:nvSpPr>
          <p:cNvPr id="4" name="Title 3"/>
          <p:cNvSpPr>
            <a:spLocks noGrp="1"/>
          </p:cNvSpPr>
          <p:nvPr>
            <p:ph type="title"/>
          </p:nvPr>
        </p:nvSpPr>
        <p:spPr>
          <a:xfrm>
            <a:off x="4876800" y="457200"/>
            <a:ext cx="3886200" cy="1066800"/>
          </a:xfrm>
        </p:spPr>
        <p:txBody>
          <a:bodyPr>
            <a:normAutofit/>
          </a:bodyPr>
          <a:lstStyle/>
          <a:p>
            <a:r>
              <a:rPr lang="en-US" sz="2200" dirty="0" smtClean="0"/>
              <a:t>What Have You Learned . . . . . </a:t>
            </a:r>
            <a:endParaRPr lang="en-US" sz="2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990600"/>
            <a:ext cx="7543800" cy="5170646"/>
          </a:xfrm>
          <a:prstGeom prst="rect">
            <a:avLst/>
          </a:prstGeom>
          <a:noFill/>
        </p:spPr>
        <p:txBody>
          <a:bodyPr wrap="square" rtlCol="0">
            <a:spAutoFit/>
          </a:bodyPr>
          <a:lstStyle/>
          <a:p>
            <a:r>
              <a:rPr lang="en-US" sz="2400" dirty="0"/>
              <a:t>God of power and mercy,</a:t>
            </a:r>
            <a:br>
              <a:rPr lang="en-US" sz="2400" dirty="0"/>
            </a:br>
            <a:r>
              <a:rPr lang="en-US" sz="2400" dirty="0"/>
              <a:t>you blessed the Americas at </a:t>
            </a:r>
            <a:r>
              <a:rPr lang="en-US" sz="2400" dirty="0" err="1"/>
              <a:t>Tepeyac</a:t>
            </a:r>
            <a:r>
              <a:rPr lang="en-US" sz="2400" dirty="0"/>
              <a:t/>
            </a:r>
            <a:br>
              <a:rPr lang="en-US" sz="2400" dirty="0"/>
            </a:br>
            <a:r>
              <a:rPr lang="en-US" sz="2400" dirty="0"/>
              <a:t>with the presence of the </a:t>
            </a:r>
            <a:r>
              <a:rPr lang="en-US" sz="2400" dirty="0" smtClean="0"/>
              <a:t>Virgin Mary </a:t>
            </a:r>
            <a:r>
              <a:rPr lang="en-US" sz="2400" dirty="0"/>
              <a:t>of Guadalupe.</a:t>
            </a:r>
            <a:br>
              <a:rPr lang="en-US" sz="2400" dirty="0"/>
            </a:br>
            <a:r>
              <a:rPr lang="en-US" sz="2400" dirty="0"/>
              <a:t>May </a:t>
            </a:r>
            <a:r>
              <a:rPr lang="en-US" sz="2400" dirty="0" smtClean="0"/>
              <a:t>her prayers </a:t>
            </a:r>
            <a:r>
              <a:rPr lang="en-US" sz="2400" dirty="0"/>
              <a:t>help all men and women</a:t>
            </a:r>
            <a:br>
              <a:rPr lang="en-US" sz="2400" dirty="0"/>
            </a:br>
            <a:r>
              <a:rPr lang="en-US" sz="2400" dirty="0"/>
              <a:t>to accept each other as brothers and sisters. </a:t>
            </a:r>
            <a:br>
              <a:rPr lang="en-US" sz="2400" dirty="0"/>
            </a:br>
            <a:r>
              <a:rPr lang="en-US" sz="2400" dirty="0"/>
              <a:t>Through your </a:t>
            </a:r>
            <a:r>
              <a:rPr lang="en-US" sz="2400" dirty="0" smtClean="0"/>
              <a:t>justice </a:t>
            </a:r>
            <a:r>
              <a:rPr lang="en-US" sz="2400" dirty="0"/>
              <a:t>present in our hearts </a:t>
            </a:r>
            <a:br>
              <a:rPr lang="en-US" sz="2400" dirty="0"/>
            </a:br>
            <a:r>
              <a:rPr lang="en-US" sz="2400" dirty="0"/>
              <a:t>may Your peace reign in the world.</a:t>
            </a:r>
            <a:br>
              <a:rPr lang="en-US" sz="2400" dirty="0"/>
            </a:br>
            <a:r>
              <a:rPr lang="en-US" sz="2400" dirty="0"/>
              <a:t>We ask this through our </a:t>
            </a:r>
            <a:r>
              <a:rPr lang="en-US" sz="2400" dirty="0" smtClean="0"/>
              <a:t>Lord Jesus Christ</a:t>
            </a:r>
            <a:r>
              <a:rPr lang="en-US" sz="2400" dirty="0"/>
              <a:t>, your Son,</a:t>
            </a:r>
            <a:br>
              <a:rPr lang="en-US" sz="2400" dirty="0"/>
            </a:br>
            <a:r>
              <a:rPr lang="en-US" sz="2400" dirty="0"/>
              <a:t>who lives and reigns with You</a:t>
            </a:r>
            <a:br>
              <a:rPr lang="en-US" sz="2400" dirty="0"/>
            </a:br>
            <a:r>
              <a:rPr lang="en-US" sz="2400" dirty="0"/>
              <a:t>and the Holy Spirit, one God, </a:t>
            </a:r>
            <a:br>
              <a:rPr lang="en-US" sz="2400" dirty="0"/>
            </a:br>
            <a:r>
              <a:rPr lang="en-US" sz="2400" dirty="0"/>
              <a:t>for ever and ever.</a:t>
            </a:r>
            <a:br>
              <a:rPr lang="en-US" sz="2400" dirty="0"/>
            </a:br>
            <a:r>
              <a:rPr lang="en-US" sz="2400" dirty="0"/>
              <a:t/>
            </a:r>
            <a:br>
              <a:rPr lang="en-US" sz="2400" dirty="0"/>
            </a:br>
            <a:r>
              <a:rPr lang="en-US" sz="2400" dirty="0"/>
              <a:t>Amen.</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403</TotalTime>
  <Words>866</Words>
  <Application>Microsoft Office PowerPoint</Application>
  <PresentationFormat>On-screen Show (4:3)</PresentationFormat>
  <Paragraphs>59</Paragraphs>
  <Slides>8</Slides>
  <Notes>4</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Paper</vt:lpstr>
      <vt:lpstr>Our Lady of Guadalupe</vt:lpstr>
      <vt:lpstr>Slide 2</vt:lpstr>
      <vt:lpstr>The Tilma </vt:lpstr>
      <vt:lpstr>Slide 4</vt:lpstr>
      <vt:lpstr>Slide 5</vt:lpstr>
      <vt:lpstr>Protectress of the Unborn</vt:lpstr>
      <vt:lpstr>What Have You Learned . . . . . </vt:lpstr>
      <vt:lpstr>Slide 8</vt:lpstr>
    </vt:vector>
  </TitlesOfParts>
  <Company>Archdiocese of Batimore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johanna.coughlin</dc:creator>
  <cp:lastModifiedBy>johanna.coughlin</cp:lastModifiedBy>
  <cp:revision>23</cp:revision>
  <dcterms:created xsi:type="dcterms:W3CDTF">2011-05-03T12:46:33Z</dcterms:created>
  <dcterms:modified xsi:type="dcterms:W3CDTF">2011-05-04T20:14:02Z</dcterms:modified>
</cp:coreProperties>
</file>